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handoutMasterIdLst>
    <p:handoutMasterId r:id="rId19"/>
  </p:handoutMasterIdLst>
  <p:sldIdLst>
    <p:sldId id="256" r:id="rId2"/>
    <p:sldId id="257" r:id="rId3"/>
    <p:sldId id="270" r:id="rId4"/>
    <p:sldId id="274" r:id="rId5"/>
    <p:sldId id="271" r:id="rId6"/>
    <p:sldId id="259" r:id="rId7"/>
    <p:sldId id="272" r:id="rId8"/>
    <p:sldId id="263" r:id="rId9"/>
    <p:sldId id="261" r:id="rId10"/>
    <p:sldId id="267" r:id="rId11"/>
    <p:sldId id="279" r:id="rId12"/>
    <p:sldId id="278" r:id="rId13"/>
    <p:sldId id="277" r:id="rId14"/>
    <p:sldId id="264" r:id="rId15"/>
    <p:sldId id="269" r:id="rId16"/>
    <p:sldId id="265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aki Zoidze" initials="AZ" lastIdx="2" clrIdx="0">
    <p:extLst>
      <p:ext uri="{19B8F6BF-5375-455C-9EA6-DF929625EA0E}">
        <p15:presenceInfo xmlns:p15="http://schemas.microsoft.com/office/powerpoint/2012/main" userId="e4a1f877221c3a7e" providerId="Windows Live"/>
      </p:ext>
    </p:extLst>
  </p:cmAuthor>
  <p:cmAuthor id="2" name="Ivdity Chikovani" initials="IC" lastIdx="5" clrIdx="1">
    <p:extLst>
      <p:ext uri="{19B8F6BF-5375-455C-9EA6-DF929625EA0E}">
        <p15:presenceInfo xmlns:p15="http://schemas.microsoft.com/office/powerpoint/2012/main" userId="S::i.chikovani@curatio.com::88c3af89-cfad-4844-9d52-51bd03c65758" providerId="AD"/>
      </p:ext>
    </p:extLst>
  </p:cmAuthor>
  <p:cmAuthor id="3" name="George Gotsadze" initials="GG" lastIdx="1" clrIdx="2">
    <p:extLst>
      <p:ext uri="{19B8F6BF-5375-455C-9EA6-DF929625EA0E}">
        <p15:presenceInfo xmlns:p15="http://schemas.microsoft.com/office/powerpoint/2012/main" userId="S::g.gotsadze@curatio.com::949a2f52-acfe-4ac8-a805-a8e79d7388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79CCF-9A61-EB46-840D-8BE77F995516}" v="6" dt="2021-01-17T09:23:25.636"/>
    <p1510:client id="{223823FA-461C-424A-90E3-317B2C28B5FD}" v="16" dt="2021-01-17T17:32:26.808"/>
    <p1510:client id="{2F3BFB3B-DEDE-4AD1-9774-7CAD5CFDE813}" v="2" dt="2021-01-17T08:44:03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364" autoAdjust="0"/>
  </p:normalViewPr>
  <p:slideViewPr>
    <p:cSldViewPr snapToGrid="0" snapToObjects="1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aki Zoidze" userId="e4a1f877221c3a7e" providerId="LiveId" clId="{2F3BFB3B-DEDE-4AD1-9774-7CAD5CFDE813}"/>
    <pc:docChg chg="undo custSel modSld">
      <pc:chgData name="Akaki Zoidze" userId="e4a1f877221c3a7e" providerId="LiveId" clId="{2F3BFB3B-DEDE-4AD1-9774-7CAD5CFDE813}" dt="2021-01-17T09:09:59.742" v="299" actId="207"/>
      <pc:docMkLst>
        <pc:docMk/>
      </pc:docMkLst>
      <pc:sldChg chg="modSp mod">
        <pc:chgData name="Akaki Zoidze" userId="e4a1f877221c3a7e" providerId="LiveId" clId="{2F3BFB3B-DEDE-4AD1-9774-7CAD5CFDE813}" dt="2021-01-17T08:44:03.575" v="184" actId="27636"/>
        <pc:sldMkLst>
          <pc:docMk/>
          <pc:sldMk cId="524771526" sldId="259"/>
        </pc:sldMkLst>
        <pc:spChg chg="mod">
          <ac:chgData name="Akaki Zoidze" userId="e4a1f877221c3a7e" providerId="LiveId" clId="{2F3BFB3B-DEDE-4AD1-9774-7CAD5CFDE813}" dt="2021-01-17T08:44:03.575" v="184" actId="27636"/>
          <ac:spMkLst>
            <pc:docMk/>
            <pc:sldMk cId="524771526" sldId="259"/>
            <ac:spMk id="7" creationId="{45935E4C-50BA-4B48-9DED-E2E04E255260}"/>
          </ac:spMkLst>
        </pc:spChg>
      </pc:sldChg>
      <pc:sldChg chg="modSp mod">
        <pc:chgData name="Akaki Zoidze" userId="e4a1f877221c3a7e" providerId="LiveId" clId="{2F3BFB3B-DEDE-4AD1-9774-7CAD5CFDE813}" dt="2021-01-17T08:54:05.938" v="236" actId="20577"/>
        <pc:sldMkLst>
          <pc:docMk/>
          <pc:sldMk cId="1813023562" sldId="261"/>
        </pc:sldMkLst>
        <pc:spChg chg="mod">
          <ac:chgData name="Akaki Zoidze" userId="e4a1f877221c3a7e" providerId="LiveId" clId="{2F3BFB3B-DEDE-4AD1-9774-7CAD5CFDE813}" dt="2021-01-17T08:54:05.938" v="236" actId="20577"/>
          <ac:spMkLst>
            <pc:docMk/>
            <pc:sldMk cId="1813023562" sldId="261"/>
            <ac:spMk id="3" creationId="{2B666525-28E0-B941-87A0-DD2A148D6046}"/>
          </ac:spMkLst>
        </pc:spChg>
      </pc:sldChg>
      <pc:sldChg chg="modSp mod">
        <pc:chgData name="Akaki Zoidze" userId="e4a1f877221c3a7e" providerId="LiveId" clId="{2F3BFB3B-DEDE-4AD1-9774-7CAD5CFDE813}" dt="2021-01-17T08:51:51.251" v="233" actId="20577"/>
        <pc:sldMkLst>
          <pc:docMk/>
          <pc:sldMk cId="3817669662" sldId="263"/>
        </pc:sldMkLst>
        <pc:spChg chg="mod">
          <ac:chgData name="Akaki Zoidze" userId="e4a1f877221c3a7e" providerId="LiveId" clId="{2F3BFB3B-DEDE-4AD1-9774-7CAD5CFDE813}" dt="2021-01-17T08:51:51.251" v="233" actId="20577"/>
          <ac:spMkLst>
            <pc:docMk/>
            <pc:sldMk cId="3817669662" sldId="263"/>
            <ac:spMk id="2" creationId="{4E85D8D9-AD71-AE43-8161-0E7ACC3FC04A}"/>
          </ac:spMkLst>
        </pc:spChg>
      </pc:sldChg>
      <pc:sldChg chg="modSp mod">
        <pc:chgData name="Akaki Zoidze" userId="e4a1f877221c3a7e" providerId="LiveId" clId="{2F3BFB3B-DEDE-4AD1-9774-7CAD5CFDE813}" dt="2021-01-17T09:09:59.742" v="299" actId="207"/>
        <pc:sldMkLst>
          <pc:docMk/>
          <pc:sldMk cId="1105897820" sldId="264"/>
        </pc:sldMkLst>
        <pc:spChg chg="mod">
          <ac:chgData name="Akaki Zoidze" userId="e4a1f877221c3a7e" providerId="LiveId" clId="{2F3BFB3B-DEDE-4AD1-9774-7CAD5CFDE813}" dt="2021-01-17T09:09:59.742" v="299" actId="207"/>
          <ac:spMkLst>
            <pc:docMk/>
            <pc:sldMk cId="1105897820" sldId="264"/>
            <ac:spMk id="3" creationId="{46FBA622-336C-7F4D-B09B-7238BADDFAE3}"/>
          </ac:spMkLst>
        </pc:spChg>
      </pc:sldChg>
      <pc:sldChg chg="modSp mod">
        <pc:chgData name="Akaki Zoidze" userId="e4a1f877221c3a7e" providerId="LiveId" clId="{2F3BFB3B-DEDE-4AD1-9774-7CAD5CFDE813}" dt="2021-01-17T08:44:00.873" v="173" actId="20578"/>
        <pc:sldMkLst>
          <pc:docMk/>
          <pc:sldMk cId="2882241011" sldId="270"/>
        </pc:sldMkLst>
        <pc:spChg chg="mod">
          <ac:chgData name="Akaki Zoidze" userId="e4a1f877221c3a7e" providerId="LiveId" clId="{2F3BFB3B-DEDE-4AD1-9774-7CAD5CFDE813}" dt="2021-01-17T08:44:00.873" v="173" actId="20578"/>
          <ac:spMkLst>
            <pc:docMk/>
            <pc:sldMk cId="2882241011" sldId="270"/>
            <ac:spMk id="8" creationId="{D2F2DAF6-8E3C-4596-8503-D263C711CECB}"/>
          </ac:spMkLst>
        </pc:spChg>
      </pc:sldChg>
      <pc:sldChg chg="modSp mod">
        <pc:chgData name="Akaki Zoidze" userId="e4a1f877221c3a7e" providerId="LiveId" clId="{2F3BFB3B-DEDE-4AD1-9774-7CAD5CFDE813}" dt="2021-01-17T08:47:56.440" v="228" actId="20577"/>
        <pc:sldMkLst>
          <pc:docMk/>
          <pc:sldMk cId="1846389387" sldId="271"/>
        </pc:sldMkLst>
        <pc:spChg chg="mod">
          <ac:chgData name="Akaki Zoidze" userId="e4a1f877221c3a7e" providerId="LiveId" clId="{2F3BFB3B-DEDE-4AD1-9774-7CAD5CFDE813}" dt="2021-01-17T08:47:56.440" v="228" actId="20577"/>
          <ac:spMkLst>
            <pc:docMk/>
            <pc:sldMk cId="1846389387" sldId="271"/>
            <ac:spMk id="5" creationId="{DD155965-D3A2-7D43-8547-D7F812E560C7}"/>
          </ac:spMkLst>
        </pc:spChg>
        <pc:spChg chg="mod">
          <ac:chgData name="Akaki Zoidze" userId="e4a1f877221c3a7e" providerId="LiveId" clId="{2F3BFB3B-DEDE-4AD1-9774-7CAD5CFDE813}" dt="2021-01-17T08:46:12.379" v="227" actId="20577"/>
          <ac:spMkLst>
            <pc:docMk/>
            <pc:sldMk cId="1846389387" sldId="271"/>
            <ac:spMk id="6" creationId="{14227442-DCB4-1449-B894-A0D17720A750}"/>
          </ac:spMkLst>
        </pc:spChg>
        <pc:graphicFrameChg chg="modGraphic">
          <ac:chgData name="Akaki Zoidze" userId="e4a1f877221c3a7e" providerId="LiveId" clId="{2F3BFB3B-DEDE-4AD1-9774-7CAD5CFDE813}" dt="2021-01-17T08:45:02.817" v="226" actId="207"/>
          <ac:graphicFrameMkLst>
            <pc:docMk/>
            <pc:sldMk cId="1846389387" sldId="271"/>
            <ac:graphicFrameMk id="4" creationId="{E4C393D3-1FD0-4043-B967-0B8E211D6D6E}"/>
          </ac:graphicFrameMkLst>
        </pc:graphicFrameChg>
      </pc:sldChg>
      <pc:sldChg chg="modSp mod">
        <pc:chgData name="Akaki Zoidze" userId="e4a1f877221c3a7e" providerId="LiveId" clId="{2F3BFB3B-DEDE-4AD1-9774-7CAD5CFDE813}" dt="2021-01-17T08:51:24.524" v="231" actId="20577"/>
        <pc:sldMkLst>
          <pc:docMk/>
          <pc:sldMk cId="4113677012" sldId="272"/>
        </pc:sldMkLst>
        <pc:spChg chg="mod">
          <ac:chgData name="Akaki Zoidze" userId="e4a1f877221c3a7e" providerId="LiveId" clId="{2F3BFB3B-DEDE-4AD1-9774-7CAD5CFDE813}" dt="2021-01-17T08:51:24.524" v="231" actId="20577"/>
          <ac:spMkLst>
            <pc:docMk/>
            <pc:sldMk cId="4113677012" sldId="272"/>
            <ac:spMk id="3" creationId="{D394BD29-9577-1348-A225-DF37BD282B09}"/>
          </ac:spMkLst>
        </pc:spChg>
      </pc:sldChg>
      <pc:sldChg chg="modSp mod">
        <pc:chgData name="Akaki Zoidze" userId="e4a1f877221c3a7e" providerId="LiveId" clId="{2F3BFB3B-DEDE-4AD1-9774-7CAD5CFDE813}" dt="2021-01-17T09:09:20.230" v="280" actId="20577"/>
        <pc:sldMkLst>
          <pc:docMk/>
          <pc:sldMk cId="3777630241" sldId="273"/>
        </pc:sldMkLst>
        <pc:spChg chg="mod">
          <ac:chgData name="Akaki Zoidze" userId="e4a1f877221c3a7e" providerId="LiveId" clId="{2F3BFB3B-DEDE-4AD1-9774-7CAD5CFDE813}" dt="2021-01-17T09:09:20.230" v="280" actId="20577"/>
          <ac:spMkLst>
            <pc:docMk/>
            <pc:sldMk cId="3777630241" sldId="273"/>
            <ac:spMk id="3" creationId="{4D2C8226-A39D-0243-AB8D-506DB30CCBCB}"/>
          </ac:spMkLst>
        </pc:spChg>
      </pc:sldChg>
      <pc:sldChg chg="modSp mod">
        <pc:chgData name="Akaki Zoidze" userId="e4a1f877221c3a7e" providerId="LiveId" clId="{2F3BFB3B-DEDE-4AD1-9774-7CAD5CFDE813}" dt="2021-01-17T08:44:30.586" v="189" actId="207"/>
        <pc:sldMkLst>
          <pc:docMk/>
          <pc:sldMk cId="3296383368" sldId="274"/>
        </pc:sldMkLst>
        <pc:spChg chg="mod">
          <ac:chgData name="Akaki Zoidze" userId="e4a1f877221c3a7e" providerId="LiveId" clId="{2F3BFB3B-DEDE-4AD1-9774-7CAD5CFDE813}" dt="2021-01-17T08:44:30.586" v="189" actId="207"/>
          <ac:spMkLst>
            <pc:docMk/>
            <pc:sldMk cId="3296383368" sldId="274"/>
            <ac:spMk id="3" creationId="{367C60E5-6008-5A4A-821A-321BB56BCA13}"/>
          </ac:spMkLst>
        </pc:spChg>
      </pc:sldChg>
    </pc:docChg>
  </pc:docChgLst>
  <pc:docChgLst>
    <pc:chgData name="George Gotsadze" userId="949a2f52-acfe-4ac8-a805-a8e79d73881c" providerId="ADAL" clId="{223823FA-461C-424A-90E3-317B2C28B5FD}"/>
    <pc:docChg chg="undo custSel addSld delSld modSld modMainMaster">
      <pc:chgData name="George Gotsadze" userId="949a2f52-acfe-4ac8-a805-a8e79d73881c" providerId="ADAL" clId="{223823FA-461C-424A-90E3-317B2C28B5FD}" dt="2021-01-17T17:33:42.790" v="313" actId="2696"/>
      <pc:docMkLst>
        <pc:docMk/>
      </pc:docMkLst>
      <pc:sldChg chg="modSp mod">
        <pc:chgData name="George Gotsadze" userId="949a2f52-acfe-4ac8-a805-a8e79d73881c" providerId="ADAL" clId="{223823FA-461C-424A-90E3-317B2C28B5FD}" dt="2021-01-17T17:26:17.252" v="232" actId="27636"/>
        <pc:sldMkLst>
          <pc:docMk/>
          <pc:sldMk cId="524771526" sldId="259"/>
        </pc:sldMkLst>
        <pc:spChg chg="mod">
          <ac:chgData name="George Gotsadze" userId="949a2f52-acfe-4ac8-a805-a8e79d73881c" providerId="ADAL" clId="{223823FA-461C-424A-90E3-317B2C28B5FD}" dt="2021-01-17T17:26:17.252" v="232" actId="27636"/>
          <ac:spMkLst>
            <pc:docMk/>
            <pc:sldMk cId="524771526" sldId="259"/>
            <ac:spMk id="7" creationId="{45935E4C-50BA-4B48-9DED-E2E04E255260}"/>
          </ac:spMkLst>
        </pc:spChg>
      </pc:sldChg>
      <pc:sldChg chg="modSp mod">
        <pc:chgData name="George Gotsadze" userId="949a2f52-acfe-4ac8-a805-a8e79d73881c" providerId="ADAL" clId="{223823FA-461C-424A-90E3-317B2C28B5FD}" dt="2021-01-17T17:21:01.304" v="108" actId="27636"/>
        <pc:sldMkLst>
          <pc:docMk/>
          <pc:sldMk cId="1813023562" sldId="261"/>
        </pc:sldMkLst>
        <pc:spChg chg="mod">
          <ac:chgData name="George Gotsadze" userId="949a2f52-acfe-4ac8-a805-a8e79d73881c" providerId="ADAL" clId="{223823FA-461C-424A-90E3-317B2C28B5FD}" dt="2021-01-17T17:21:01.304" v="108" actId="27636"/>
          <ac:spMkLst>
            <pc:docMk/>
            <pc:sldMk cId="1813023562" sldId="261"/>
            <ac:spMk id="3" creationId="{2B666525-28E0-B941-87A0-DD2A148D6046}"/>
          </ac:spMkLst>
        </pc:spChg>
      </pc:sldChg>
      <pc:sldChg chg="modSp mod">
        <pc:chgData name="George Gotsadze" userId="949a2f52-acfe-4ac8-a805-a8e79d73881c" providerId="ADAL" clId="{223823FA-461C-424A-90E3-317B2C28B5FD}" dt="2021-01-17T17:27:57.386" v="237" actId="20577"/>
        <pc:sldMkLst>
          <pc:docMk/>
          <pc:sldMk cId="1105897820" sldId="264"/>
        </pc:sldMkLst>
        <pc:spChg chg="mod">
          <ac:chgData name="George Gotsadze" userId="949a2f52-acfe-4ac8-a805-a8e79d73881c" providerId="ADAL" clId="{223823FA-461C-424A-90E3-317B2C28B5FD}" dt="2021-01-17T17:27:57.386" v="237" actId="20577"/>
          <ac:spMkLst>
            <pc:docMk/>
            <pc:sldMk cId="1105897820" sldId="264"/>
            <ac:spMk id="3" creationId="{46FBA622-336C-7F4D-B09B-7238BADDFAE3}"/>
          </ac:spMkLst>
        </pc:spChg>
      </pc:sldChg>
      <pc:sldChg chg="modSp">
        <pc:chgData name="George Gotsadze" userId="949a2f52-acfe-4ac8-a805-a8e79d73881c" providerId="ADAL" clId="{223823FA-461C-424A-90E3-317B2C28B5FD}" dt="2021-01-17T17:27:17.338" v="234" actId="2711"/>
        <pc:sldMkLst>
          <pc:docMk/>
          <pc:sldMk cId="1901102230" sldId="267"/>
        </pc:sldMkLst>
        <pc:graphicFrameChg chg="mod">
          <ac:chgData name="George Gotsadze" userId="949a2f52-acfe-4ac8-a805-a8e79d73881c" providerId="ADAL" clId="{223823FA-461C-424A-90E3-317B2C28B5FD}" dt="2021-01-17T17:27:09.160" v="233" actId="2711"/>
          <ac:graphicFrameMkLst>
            <pc:docMk/>
            <pc:sldMk cId="1901102230" sldId="267"/>
            <ac:graphicFrameMk id="8" creationId="{8D30A263-EC40-B344-8323-2A42C824E87A}"/>
          </ac:graphicFrameMkLst>
        </pc:graphicFrameChg>
        <pc:graphicFrameChg chg="mod">
          <ac:chgData name="George Gotsadze" userId="949a2f52-acfe-4ac8-a805-a8e79d73881c" providerId="ADAL" clId="{223823FA-461C-424A-90E3-317B2C28B5FD}" dt="2021-01-17T17:27:17.338" v="234" actId="2711"/>
          <ac:graphicFrameMkLst>
            <pc:docMk/>
            <pc:sldMk cId="1901102230" sldId="267"/>
            <ac:graphicFrameMk id="10" creationId="{33121848-4BFF-544B-9026-3D533CC94D5F}"/>
          </ac:graphicFrameMkLst>
        </pc:graphicFrameChg>
      </pc:sldChg>
      <pc:sldChg chg="addSp modSp mod">
        <pc:chgData name="George Gotsadze" userId="949a2f52-acfe-4ac8-a805-a8e79d73881c" providerId="ADAL" clId="{223823FA-461C-424A-90E3-317B2C28B5FD}" dt="2021-01-17T17:25:17.906" v="222" actId="122"/>
        <pc:sldMkLst>
          <pc:docMk/>
          <pc:sldMk cId="2882241011" sldId="270"/>
        </pc:sldMkLst>
        <pc:spChg chg="mod">
          <ac:chgData name="George Gotsadze" userId="949a2f52-acfe-4ac8-a805-a8e79d73881c" providerId="ADAL" clId="{223823FA-461C-424A-90E3-317B2C28B5FD}" dt="2021-01-17T17:25:17.906" v="222" actId="122"/>
          <ac:spMkLst>
            <pc:docMk/>
            <pc:sldMk cId="2882241011" sldId="270"/>
            <ac:spMk id="2" creationId="{89CE844C-8A92-C34A-9904-2CA272D1AD18}"/>
          </ac:spMkLst>
        </pc:spChg>
        <pc:spChg chg="mod">
          <ac:chgData name="George Gotsadze" userId="949a2f52-acfe-4ac8-a805-a8e79d73881c" providerId="ADAL" clId="{223823FA-461C-424A-90E3-317B2C28B5FD}" dt="2021-01-17T17:16:43.691" v="0" actId="164"/>
          <ac:spMkLst>
            <pc:docMk/>
            <pc:sldMk cId="2882241011" sldId="270"/>
            <ac:spMk id="3" creationId="{C520DFAD-3919-5543-86B5-680E3346BCBF}"/>
          </ac:spMkLst>
        </pc:spChg>
        <pc:spChg chg="mod">
          <ac:chgData name="George Gotsadze" userId="949a2f52-acfe-4ac8-a805-a8e79d73881c" providerId="ADAL" clId="{223823FA-461C-424A-90E3-317B2C28B5FD}" dt="2021-01-17T17:25:10.778" v="220" actId="27636"/>
          <ac:spMkLst>
            <pc:docMk/>
            <pc:sldMk cId="2882241011" sldId="270"/>
            <ac:spMk id="8" creationId="{D2F2DAF6-8E3C-4596-8503-D263C711CECB}"/>
          </ac:spMkLst>
        </pc:spChg>
        <pc:grpChg chg="add mod">
          <ac:chgData name="George Gotsadze" userId="949a2f52-acfe-4ac8-a805-a8e79d73881c" providerId="ADAL" clId="{223823FA-461C-424A-90E3-317B2C28B5FD}" dt="2021-01-17T17:16:43.691" v="0" actId="164"/>
          <ac:grpSpMkLst>
            <pc:docMk/>
            <pc:sldMk cId="2882241011" sldId="270"/>
            <ac:grpSpMk id="6" creationId="{297039B4-43FD-2D43-92DF-C7A55E9387CE}"/>
          </ac:grpSpMkLst>
        </pc:grpChg>
        <pc:picChg chg="mod">
          <ac:chgData name="George Gotsadze" userId="949a2f52-acfe-4ac8-a805-a8e79d73881c" providerId="ADAL" clId="{223823FA-461C-424A-90E3-317B2C28B5FD}" dt="2021-01-17T17:16:43.691" v="0" actId="164"/>
          <ac:picMkLst>
            <pc:docMk/>
            <pc:sldMk cId="2882241011" sldId="270"/>
            <ac:picMk id="4" creationId="{76A1311A-D6D4-3F42-B111-E8B3BDCFDA6E}"/>
          </ac:picMkLst>
        </pc:picChg>
      </pc:sldChg>
      <pc:sldChg chg="modSp mod">
        <pc:chgData name="George Gotsadze" userId="949a2f52-acfe-4ac8-a805-a8e79d73881c" providerId="ADAL" clId="{223823FA-461C-424A-90E3-317B2C28B5FD}" dt="2021-01-17T17:21:01.199" v="107" actId="27636"/>
        <pc:sldMkLst>
          <pc:docMk/>
          <pc:sldMk cId="4113677012" sldId="272"/>
        </pc:sldMkLst>
        <pc:spChg chg="mod">
          <ac:chgData name="George Gotsadze" userId="949a2f52-acfe-4ac8-a805-a8e79d73881c" providerId="ADAL" clId="{223823FA-461C-424A-90E3-317B2C28B5FD}" dt="2021-01-17T17:21:01.199" v="107" actId="27636"/>
          <ac:spMkLst>
            <pc:docMk/>
            <pc:sldMk cId="4113677012" sldId="272"/>
            <ac:spMk id="3" creationId="{D394BD29-9577-1348-A225-DF37BD282B09}"/>
          </ac:spMkLst>
        </pc:spChg>
      </pc:sldChg>
      <pc:sldChg chg="modSp mod">
        <pc:chgData name="George Gotsadze" userId="949a2f52-acfe-4ac8-a805-a8e79d73881c" providerId="ADAL" clId="{223823FA-461C-424A-90E3-317B2C28B5FD}" dt="2021-01-17T17:25:43.139" v="225" actId="948"/>
        <pc:sldMkLst>
          <pc:docMk/>
          <pc:sldMk cId="3296383368" sldId="274"/>
        </pc:sldMkLst>
        <pc:spChg chg="mod">
          <ac:chgData name="George Gotsadze" userId="949a2f52-acfe-4ac8-a805-a8e79d73881c" providerId="ADAL" clId="{223823FA-461C-424A-90E3-317B2C28B5FD}" dt="2021-01-17T17:25:43.139" v="225" actId="948"/>
          <ac:spMkLst>
            <pc:docMk/>
            <pc:sldMk cId="3296383368" sldId="274"/>
            <ac:spMk id="3" creationId="{367C60E5-6008-5A4A-821A-321BB56BCA13}"/>
          </ac:spMkLst>
        </pc:spChg>
      </pc:sldChg>
      <pc:sldChg chg="modSp mod">
        <pc:chgData name="George Gotsadze" userId="949a2f52-acfe-4ac8-a805-a8e79d73881c" providerId="ADAL" clId="{223823FA-461C-424A-90E3-317B2C28B5FD}" dt="2021-01-17T17:21:01.438" v="109" actId="27636"/>
        <pc:sldMkLst>
          <pc:docMk/>
          <pc:sldMk cId="3694785504" sldId="277"/>
        </pc:sldMkLst>
        <pc:spChg chg="mod">
          <ac:chgData name="George Gotsadze" userId="949a2f52-acfe-4ac8-a805-a8e79d73881c" providerId="ADAL" clId="{223823FA-461C-424A-90E3-317B2C28B5FD}" dt="2021-01-17T17:21:01.438" v="109" actId="27636"/>
          <ac:spMkLst>
            <pc:docMk/>
            <pc:sldMk cId="3694785504" sldId="277"/>
            <ac:spMk id="3" creationId="{00000000-0000-0000-0000-000000000000}"/>
          </ac:spMkLst>
        </pc:spChg>
      </pc:sldChg>
      <pc:sldChg chg="modSp mod">
        <pc:chgData name="George Gotsadze" userId="949a2f52-acfe-4ac8-a805-a8e79d73881c" providerId="ADAL" clId="{223823FA-461C-424A-90E3-317B2C28B5FD}" dt="2021-01-17T17:20:25.875" v="95" actId="27636"/>
        <pc:sldMkLst>
          <pc:docMk/>
          <pc:sldMk cId="3558817807" sldId="278"/>
        </pc:sldMkLst>
        <pc:spChg chg="mod">
          <ac:chgData name="George Gotsadze" userId="949a2f52-acfe-4ac8-a805-a8e79d73881c" providerId="ADAL" clId="{223823FA-461C-424A-90E3-317B2C28B5FD}" dt="2021-01-17T17:20:25.875" v="95" actId="27636"/>
          <ac:spMkLst>
            <pc:docMk/>
            <pc:sldMk cId="3558817807" sldId="278"/>
            <ac:spMk id="3" creationId="{00000000-0000-0000-0000-000000000000}"/>
          </ac:spMkLst>
        </pc:spChg>
      </pc:sldChg>
      <pc:sldChg chg="modSp new del mod">
        <pc:chgData name="George Gotsadze" userId="949a2f52-acfe-4ac8-a805-a8e79d73881c" providerId="ADAL" clId="{223823FA-461C-424A-90E3-317B2C28B5FD}" dt="2021-01-17T17:33:42.790" v="313" actId="2696"/>
        <pc:sldMkLst>
          <pc:docMk/>
          <pc:sldMk cId="3594280063" sldId="280"/>
        </pc:sldMkLst>
        <pc:spChg chg="mod">
          <ac:chgData name="George Gotsadze" userId="949a2f52-acfe-4ac8-a805-a8e79d73881c" providerId="ADAL" clId="{223823FA-461C-424A-90E3-317B2C28B5FD}" dt="2021-01-17T17:24:40.427" v="213" actId="122"/>
          <ac:spMkLst>
            <pc:docMk/>
            <pc:sldMk cId="3594280063" sldId="280"/>
            <ac:spMk id="2" creationId="{D0574A2A-A3F1-F047-B37C-AC95012F7633}"/>
          </ac:spMkLst>
        </pc:spChg>
        <pc:spChg chg="mod">
          <ac:chgData name="George Gotsadze" userId="949a2f52-acfe-4ac8-a805-a8e79d73881c" providerId="ADAL" clId="{223823FA-461C-424A-90E3-317B2C28B5FD}" dt="2021-01-17T17:24:50.426" v="215" actId="27636"/>
          <ac:spMkLst>
            <pc:docMk/>
            <pc:sldMk cId="3594280063" sldId="280"/>
            <ac:spMk id="3" creationId="{C81E52FC-F9F6-DF48-9BD1-2F7C329FA561}"/>
          </ac:spMkLst>
        </pc:spChg>
      </pc:sldChg>
      <pc:sldChg chg="modSp add mod">
        <pc:chgData name="George Gotsadze" userId="949a2f52-acfe-4ac8-a805-a8e79d73881c" providerId="ADAL" clId="{223823FA-461C-424A-90E3-317B2C28B5FD}" dt="2021-01-17T17:32:49.321" v="312" actId="27636"/>
        <pc:sldMkLst>
          <pc:docMk/>
          <pc:sldMk cId="4038242189" sldId="281"/>
        </pc:sldMkLst>
        <pc:spChg chg="mod">
          <ac:chgData name="George Gotsadze" userId="949a2f52-acfe-4ac8-a805-a8e79d73881c" providerId="ADAL" clId="{223823FA-461C-424A-90E3-317B2C28B5FD}" dt="2021-01-17T17:32:49.321" v="312" actId="27636"/>
          <ac:spMkLst>
            <pc:docMk/>
            <pc:sldMk cId="4038242189" sldId="281"/>
            <ac:spMk id="3" creationId="{00000000-0000-0000-0000-000000000000}"/>
          </ac:spMkLst>
        </pc:spChg>
      </pc:sldChg>
      <pc:sldMasterChg chg="modSp">
        <pc:chgData name="George Gotsadze" userId="949a2f52-acfe-4ac8-a805-a8e79d73881c" providerId="ADAL" clId="{223823FA-461C-424A-90E3-317B2C28B5FD}" dt="2021-01-17T17:21:00.416" v="104" actId="948"/>
        <pc:sldMasterMkLst>
          <pc:docMk/>
          <pc:sldMasterMk cId="459064417" sldId="2147483705"/>
        </pc:sldMasterMkLst>
        <pc:spChg chg="mod">
          <ac:chgData name="George Gotsadze" userId="949a2f52-acfe-4ac8-a805-a8e79d73881c" providerId="ADAL" clId="{223823FA-461C-424A-90E3-317B2C28B5FD}" dt="2021-01-17T17:20:31.532" v="101" actId="403"/>
          <ac:spMkLst>
            <pc:docMk/>
            <pc:sldMasterMk cId="459064417" sldId="2147483705"/>
            <ac:spMk id="2" creationId="{00000000-0000-0000-0000-000000000000}"/>
          </ac:spMkLst>
        </pc:spChg>
        <pc:spChg chg="mod">
          <ac:chgData name="George Gotsadze" userId="949a2f52-acfe-4ac8-a805-a8e79d73881c" providerId="ADAL" clId="{223823FA-461C-424A-90E3-317B2C28B5FD}" dt="2021-01-17T17:21:00.416" v="104" actId="948"/>
          <ac:spMkLst>
            <pc:docMk/>
            <pc:sldMasterMk cId="459064417" sldId="2147483705"/>
            <ac:spMk id="3" creationId="{00000000-0000-0000-0000-000000000000}"/>
          </ac:spMkLst>
        </pc:spChg>
        <pc:spChg chg="mod">
          <ac:chgData name="George Gotsadze" userId="949a2f52-acfe-4ac8-a805-a8e79d73881c" providerId="ADAL" clId="{223823FA-461C-424A-90E3-317B2C28B5FD}" dt="2021-01-17T17:20:31.532" v="101" actId="403"/>
          <ac:spMkLst>
            <pc:docMk/>
            <pc:sldMasterMk cId="459064417" sldId="2147483705"/>
            <ac:spMk id="4" creationId="{00000000-0000-0000-0000-000000000000}"/>
          </ac:spMkLst>
        </pc:spChg>
        <pc:spChg chg="mod">
          <ac:chgData name="George Gotsadze" userId="949a2f52-acfe-4ac8-a805-a8e79d73881c" providerId="ADAL" clId="{223823FA-461C-424A-90E3-317B2C28B5FD}" dt="2021-01-17T17:20:31.532" v="101" actId="403"/>
          <ac:spMkLst>
            <pc:docMk/>
            <pc:sldMasterMk cId="459064417" sldId="2147483705"/>
            <ac:spMk id="5" creationId="{00000000-0000-0000-0000-000000000000}"/>
          </ac:spMkLst>
        </pc:spChg>
        <pc:spChg chg="mod">
          <ac:chgData name="George Gotsadze" userId="949a2f52-acfe-4ac8-a805-a8e79d73881c" providerId="ADAL" clId="{223823FA-461C-424A-90E3-317B2C28B5FD}" dt="2021-01-17T17:20:31.532" v="101" actId="403"/>
          <ac:spMkLst>
            <pc:docMk/>
            <pc:sldMasterMk cId="459064417" sldId="2147483705"/>
            <ac:spMk id="6" creationId="{00000000-0000-0000-0000-000000000000}"/>
          </ac:spMkLst>
        </pc:spChg>
      </pc:sldMasterChg>
    </pc:docChg>
  </pc:docChgLst>
  <pc:docChgLst>
    <pc:chgData name="George Gotsadze" userId="949a2f52-acfe-4ac8-a805-a8e79d73881c" providerId="ADAL" clId="{08079CCF-9A61-EB46-840D-8BE77F995516}"/>
    <pc:docChg chg="custSel modSld">
      <pc:chgData name="George Gotsadze" userId="949a2f52-acfe-4ac8-a805-a8e79d73881c" providerId="ADAL" clId="{08079CCF-9A61-EB46-840D-8BE77F995516}" dt="2021-01-17T09:24:53.571" v="200" actId="20577"/>
      <pc:docMkLst>
        <pc:docMk/>
      </pc:docMkLst>
      <pc:sldChg chg="modSp mod">
        <pc:chgData name="George Gotsadze" userId="949a2f52-acfe-4ac8-a805-a8e79d73881c" providerId="ADAL" clId="{08079CCF-9A61-EB46-840D-8BE77F995516}" dt="2021-01-17T09:23:40.015" v="196" actId="20577"/>
        <pc:sldMkLst>
          <pc:docMk/>
          <pc:sldMk cId="524771526" sldId="259"/>
        </pc:sldMkLst>
        <pc:spChg chg="mod">
          <ac:chgData name="George Gotsadze" userId="949a2f52-acfe-4ac8-a805-a8e79d73881c" providerId="ADAL" clId="{08079CCF-9A61-EB46-840D-8BE77F995516}" dt="2021-01-17T09:23:40.015" v="196" actId="20577"/>
          <ac:spMkLst>
            <pc:docMk/>
            <pc:sldMk cId="524771526" sldId="259"/>
            <ac:spMk id="7" creationId="{45935E4C-50BA-4B48-9DED-E2E04E255260}"/>
          </ac:spMkLst>
        </pc:spChg>
      </pc:sldChg>
      <pc:sldChg chg="modSp mod">
        <pc:chgData name="George Gotsadze" userId="949a2f52-acfe-4ac8-a805-a8e79d73881c" providerId="ADAL" clId="{08079CCF-9A61-EB46-840D-8BE77F995516}" dt="2021-01-17T09:16:42.263" v="7" actId="27636"/>
        <pc:sldMkLst>
          <pc:docMk/>
          <pc:sldMk cId="1813023562" sldId="261"/>
        </pc:sldMkLst>
        <pc:spChg chg="mod">
          <ac:chgData name="George Gotsadze" userId="949a2f52-acfe-4ac8-a805-a8e79d73881c" providerId="ADAL" clId="{08079CCF-9A61-EB46-840D-8BE77F995516}" dt="2021-01-17T09:16:42.263" v="7" actId="27636"/>
          <ac:spMkLst>
            <pc:docMk/>
            <pc:sldMk cId="1813023562" sldId="261"/>
            <ac:spMk id="3" creationId="{2B666525-28E0-B941-87A0-DD2A148D6046}"/>
          </ac:spMkLst>
        </pc:spChg>
      </pc:sldChg>
      <pc:sldChg chg="modSp mod">
        <pc:chgData name="George Gotsadze" userId="949a2f52-acfe-4ac8-a805-a8e79d73881c" providerId="ADAL" clId="{08079CCF-9A61-EB46-840D-8BE77F995516}" dt="2021-01-17T09:24:53.571" v="200" actId="20577"/>
        <pc:sldMkLst>
          <pc:docMk/>
          <pc:sldMk cId="3817669662" sldId="263"/>
        </pc:sldMkLst>
        <pc:spChg chg="mod">
          <ac:chgData name="George Gotsadze" userId="949a2f52-acfe-4ac8-a805-a8e79d73881c" providerId="ADAL" clId="{08079CCF-9A61-EB46-840D-8BE77F995516}" dt="2021-01-17T09:24:53.571" v="200" actId="20577"/>
          <ac:spMkLst>
            <pc:docMk/>
            <pc:sldMk cId="3817669662" sldId="263"/>
            <ac:spMk id="2" creationId="{4E85D8D9-AD71-AE43-8161-0E7ACC3FC04A}"/>
          </ac:spMkLst>
        </pc:spChg>
      </pc:sldChg>
      <pc:sldChg chg="modSp mod">
        <pc:chgData name="George Gotsadze" userId="949a2f52-acfe-4ac8-a805-a8e79d73881c" providerId="ADAL" clId="{08079CCF-9A61-EB46-840D-8BE77F995516}" dt="2021-01-17T09:16:42.492" v="8" actId="27636"/>
        <pc:sldMkLst>
          <pc:docMk/>
          <pc:sldMk cId="1105897820" sldId="264"/>
        </pc:sldMkLst>
        <pc:spChg chg="mod">
          <ac:chgData name="George Gotsadze" userId="949a2f52-acfe-4ac8-a805-a8e79d73881c" providerId="ADAL" clId="{08079CCF-9A61-EB46-840D-8BE77F995516}" dt="2021-01-17T09:16:42.492" v="8" actId="27636"/>
          <ac:spMkLst>
            <pc:docMk/>
            <pc:sldMk cId="1105897820" sldId="264"/>
            <ac:spMk id="3" creationId="{46FBA622-336C-7F4D-B09B-7238BADDFAE3}"/>
          </ac:spMkLst>
        </pc:spChg>
      </pc:sldChg>
      <pc:sldChg chg="modSp mod">
        <pc:chgData name="George Gotsadze" userId="949a2f52-acfe-4ac8-a805-a8e79d73881c" providerId="ADAL" clId="{08079CCF-9A61-EB46-840D-8BE77F995516}" dt="2021-01-17T09:20:22.114" v="106" actId="1035"/>
        <pc:sldMkLst>
          <pc:docMk/>
          <pc:sldMk cId="1901102230" sldId="267"/>
        </pc:sldMkLst>
        <pc:spChg chg="mod">
          <ac:chgData name="George Gotsadze" userId="949a2f52-acfe-4ac8-a805-a8e79d73881c" providerId="ADAL" clId="{08079CCF-9A61-EB46-840D-8BE77F995516}" dt="2021-01-17T09:20:22.114" v="106" actId="1035"/>
          <ac:spMkLst>
            <pc:docMk/>
            <pc:sldMk cId="1901102230" sldId="267"/>
            <ac:spMk id="7" creationId="{5A6F880A-0698-FE4E-8164-99F3C5CB465E}"/>
          </ac:spMkLst>
        </pc:spChg>
        <pc:graphicFrameChg chg="mod">
          <ac:chgData name="George Gotsadze" userId="949a2f52-acfe-4ac8-a805-a8e79d73881c" providerId="ADAL" clId="{08079CCF-9A61-EB46-840D-8BE77F995516}" dt="2021-01-17T09:19:26.529" v="16" actId="404"/>
          <ac:graphicFrameMkLst>
            <pc:docMk/>
            <pc:sldMk cId="1901102230" sldId="267"/>
            <ac:graphicFrameMk id="10" creationId="{33121848-4BFF-544B-9026-3D533CC94D5F}"/>
          </ac:graphicFrameMkLst>
        </pc:graphicFrameChg>
      </pc:sldChg>
      <pc:sldChg chg="modSp mod">
        <pc:chgData name="George Gotsadze" userId="949a2f52-acfe-4ac8-a805-a8e79d73881c" providerId="ADAL" clId="{08079CCF-9A61-EB46-840D-8BE77F995516}" dt="2021-01-17T09:16:41.311" v="1" actId="20578"/>
        <pc:sldMkLst>
          <pc:docMk/>
          <pc:sldMk cId="2882241011" sldId="270"/>
        </pc:sldMkLst>
        <pc:spChg chg="mod">
          <ac:chgData name="George Gotsadze" userId="949a2f52-acfe-4ac8-a805-a8e79d73881c" providerId="ADAL" clId="{08079CCF-9A61-EB46-840D-8BE77F995516}" dt="2021-01-17T09:16:41.311" v="1" actId="20578"/>
          <ac:spMkLst>
            <pc:docMk/>
            <pc:sldMk cId="2882241011" sldId="270"/>
            <ac:spMk id="8" creationId="{D2F2DAF6-8E3C-4596-8503-D263C711CECB}"/>
          </ac:spMkLst>
        </pc:spChg>
      </pc:sldChg>
      <pc:sldChg chg="modSp mod">
        <pc:chgData name="George Gotsadze" userId="949a2f52-acfe-4ac8-a805-a8e79d73881c" providerId="ADAL" clId="{08079CCF-9A61-EB46-840D-8BE77F995516}" dt="2021-01-17T09:17:19.005" v="12" actId="207"/>
        <pc:sldMkLst>
          <pc:docMk/>
          <pc:sldMk cId="1846389387" sldId="271"/>
        </pc:sldMkLst>
        <pc:spChg chg="mod">
          <ac:chgData name="George Gotsadze" userId="949a2f52-acfe-4ac8-a805-a8e79d73881c" providerId="ADAL" clId="{08079CCF-9A61-EB46-840D-8BE77F995516}" dt="2021-01-17T09:16:41.830" v="4" actId="27636"/>
          <ac:spMkLst>
            <pc:docMk/>
            <pc:sldMk cId="1846389387" sldId="271"/>
            <ac:spMk id="5" creationId="{DD155965-D3A2-7D43-8547-D7F812E560C7}"/>
          </ac:spMkLst>
        </pc:spChg>
        <pc:spChg chg="mod">
          <ac:chgData name="George Gotsadze" userId="949a2f52-acfe-4ac8-a805-a8e79d73881c" providerId="ADAL" clId="{08079CCF-9A61-EB46-840D-8BE77F995516}" dt="2021-01-17T09:16:41.802" v="3" actId="27636"/>
          <ac:spMkLst>
            <pc:docMk/>
            <pc:sldMk cId="1846389387" sldId="271"/>
            <ac:spMk id="6" creationId="{14227442-DCB4-1449-B894-A0D17720A750}"/>
          </ac:spMkLst>
        </pc:spChg>
        <pc:graphicFrameChg chg="modGraphic">
          <ac:chgData name="George Gotsadze" userId="949a2f52-acfe-4ac8-a805-a8e79d73881c" providerId="ADAL" clId="{08079CCF-9A61-EB46-840D-8BE77F995516}" dt="2021-01-17T09:17:19.005" v="12" actId="207"/>
          <ac:graphicFrameMkLst>
            <pc:docMk/>
            <pc:sldMk cId="1846389387" sldId="271"/>
            <ac:graphicFrameMk id="4" creationId="{E4C393D3-1FD0-4043-B967-0B8E211D6D6E}"/>
          </ac:graphicFrameMkLst>
        </pc:graphicFrameChg>
      </pc:sldChg>
      <pc:sldChg chg="modSp mod">
        <pc:chgData name="George Gotsadze" userId="949a2f52-acfe-4ac8-a805-a8e79d73881c" providerId="ADAL" clId="{08079CCF-9A61-EB46-840D-8BE77F995516}" dt="2021-01-17T09:24:08.341" v="198" actId="20577"/>
        <pc:sldMkLst>
          <pc:docMk/>
          <pc:sldMk cId="4113677012" sldId="272"/>
        </pc:sldMkLst>
        <pc:spChg chg="mod">
          <ac:chgData name="George Gotsadze" userId="949a2f52-acfe-4ac8-a805-a8e79d73881c" providerId="ADAL" clId="{08079CCF-9A61-EB46-840D-8BE77F995516}" dt="2021-01-17T09:24:08.341" v="198" actId="20577"/>
          <ac:spMkLst>
            <pc:docMk/>
            <pc:sldMk cId="4113677012" sldId="272"/>
            <ac:spMk id="3" creationId="{D394BD29-9577-1348-A225-DF37BD282B09}"/>
          </ac:spMkLst>
        </pc:spChg>
      </pc:sldChg>
      <pc:sldChg chg="modSp mod">
        <pc:chgData name="George Gotsadze" userId="949a2f52-acfe-4ac8-a805-a8e79d73881c" providerId="ADAL" clId="{08079CCF-9A61-EB46-840D-8BE77F995516}" dt="2021-01-17T09:22:19.883" v="170" actId="14100"/>
        <pc:sldMkLst>
          <pc:docMk/>
          <pc:sldMk cId="3777630241" sldId="273"/>
        </pc:sldMkLst>
        <pc:spChg chg="mod">
          <ac:chgData name="George Gotsadze" userId="949a2f52-acfe-4ac8-a805-a8e79d73881c" providerId="ADAL" clId="{08079CCF-9A61-EB46-840D-8BE77F995516}" dt="2021-01-17T09:22:19.883" v="170" actId="14100"/>
          <ac:spMkLst>
            <pc:docMk/>
            <pc:sldMk cId="3777630241" sldId="273"/>
            <ac:spMk id="3" creationId="{4D2C8226-A39D-0243-AB8D-506DB30CCBCB}"/>
          </ac:spMkLst>
        </pc:spChg>
      </pc:sldChg>
      <pc:sldChg chg="modSp mod">
        <pc:chgData name="George Gotsadze" userId="949a2f52-acfe-4ac8-a805-a8e79d73881c" providerId="ADAL" clId="{08079CCF-9A61-EB46-840D-8BE77F995516}" dt="2021-01-17T09:17:02.191" v="10" actId="207"/>
        <pc:sldMkLst>
          <pc:docMk/>
          <pc:sldMk cId="3296383368" sldId="274"/>
        </pc:sldMkLst>
        <pc:spChg chg="mod">
          <ac:chgData name="George Gotsadze" userId="949a2f52-acfe-4ac8-a805-a8e79d73881c" providerId="ADAL" clId="{08079CCF-9A61-EB46-840D-8BE77F995516}" dt="2021-01-17T09:17:02.191" v="10" actId="207"/>
          <ac:spMkLst>
            <pc:docMk/>
            <pc:sldMk cId="3296383368" sldId="274"/>
            <ac:spMk id="3" creationId="{367C60E5-6008-5A4A-821A-321BB56BCA1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  <a:ea typeface="+mn-ea"/>
                <a:cs typeface="BPG Arial" panose="020B0604020202020204" pitchFamily="34" charset="0"/>
              </a:defRPr>
            </a:pPr>
            <a:r>
              <a:rPr lang="en-US"/>
              <a:t>აცრების რ-ბა კვირაში</a:t>
            </a:r>
            <a:endParaRPr lang="ka-G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Sylfaen" pitchFamily="18" charset="0"/>
              <a:ea typeface="+mn-ea"/>
              <a:cs typeface="BPG 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37116754086641"/>
          <c:y val="0.11934175924637049"/>
          <c:w val="0.86864085272598801"/>
          <c:h val="0.73222159311079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კვირა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16-004A-AF7B-AC92DF59D0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  <a:ea typeface="+mn-ea"/>
                    <a:cs typeface="BPG 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არსებული პროგრამა</c:v>
                </c:pt>
                <c:pt idx="1">
                  <c:v>1-5 კვირა</c:v>
                </c:pt>
                <c:pt idx="2">
                  <c:v>6-10 კვირა</c:v>
                </c:pt>
                <c:pt idx="3">
                  <c:v>11-20 კვირა</c:v>
                </c:pt>
                <c:pt idx="4">
                  <c:v>21-30 კვირა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19607</c:v>
                </c:pt>
                <c:pt idx="1">
                  <c:v>73624</c:v>
                </c:pt>
                <c:pt idx="2">
                  <c:v>79004</c:v>
                </c:pt>
                <c:pt idx="3">
                  <c:v>89781</c:v>
                </c:pt>
                <c:pt idx="4">
                  <c:v>172148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B-D041-A107-6B9EA4410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-90"/>
        <c:axId val="2032198480"/>
        <c:axId val="2032200432"/>
      </c:barChart>
      <c:catAx>
        <c:axId val="203219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  <a:ea typeface="+mn-ea"/>
                <a:cs typeface="BPG Arial" panose="020B0604020202020204" pitchFamily="34" charset="0"/>
              </a:defRPr>
            </a:pPr>
            <a:endParaRPr lang="en-US"/>
          </a:p>
        </c:txPr>
        <c:crossAx val="2032200432"/>
        <c:crosses val="autoZero"/>
        <c:auto val="1"/>
        <c:lblAlgn val="ctr"/>
        <c:lblOffset val="100"/>
        <c:noMultiLvlLbl val="0"/>
      </c:catAx>
      <c:valAx>
        <c:axId val="203220043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lfaen" pitchFamily="18" charset="0"/>
                    <a:ea typeface="+mn-ea"/>
                    <a:cs typeface="BPG Arial" panose="020B0604020202020204" pitchFamily="34" charset="0"/>
                  </a:defRPr>
                </a:pPr>
                <a:r>
                  <a:rPr lang="en-US"/>
                  <a:t>საშუალოდ გასაკეთებელი დოზები კვირაში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lfaen" pitchFamily="18" charset="0"/>
                  <a:ea typeface="+mn-ea"/>
                  <a:cs typeface="BPG Arial" panose="020B0604020202020204" pitchFamily="34" charset="0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crossAx val="203219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ylfaen" pitchFamily="18" charset="0"/>
          <a:cs typeface="BPG 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  <a:ea typeface="+mn-ea"/>
                <a:cs typeface="BPG Arial" panose="020B0604020202020204" pitchFamily="34" charset="0"/>
              </a:defRPr>
            </a:pPr>
            <a:r>
              <a:rPr lang="ka-GE"/>
              <a:t>ბრიგად</a:t>
            </a:r>
            <a:r>
              <a:rPr lang="en-US"/>
              <a:t>ების საჭ-ბა დღეში***</a:t>
            </a:r>
            <a:endParaRPr lang="ka-G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Sylfaen" pitchFamily="18" charset="0"/>
              <a:ea typeface="+mn-ea"/>
              <a:cs typeface="BPG 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37116754086641"/>
          <c:y val="0.10441081310875937"/>
          <c:w val="0.86864085272598801"/>
          <c:h val="0.74715253924840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ბრიგადა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  <a:ea typeface="+mn-ea"/>
                    <a:cs typeface="BPG 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1-5 კვირა</c:v>
                </c:pt>
                <c:pt idx="1">
                  <c:v>6-10 კვირა</c:v>
                </c:pt>
                <c:pt idx="2">
                  <c:v>11-20 კვირა</c:v>
                </c:pt>
                <c:pt idx="3">
                  <c:v>21-30 კვირა</c:v>
                </c:pt>
              </c:strCache>
            </c:strRef>
          </c:cat>
          <c:val>
            <c:numRef>
              <c:f>Sheet1!$B$2:$E$2</c:f>
              <c:numCache>
                <c:formatCode>_(* #,##0_);_(* \(#,##0\);_(* "-"??_);_(@_)</c:formatCode>
                <c:ptCount val="4"/>
                <c:pt idx="0">
                  <c:v>306.77</c:v>
                </c:pt>
                <c:pt idx="1">
                  <c:v>329.18</c:v>
                </c:pt>
                <c:pt idx="2">
                  <c:v>374.09</c:v>
                </c:pt>
                <c:pt idx="3">
                  <c:v>717.28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C-6947-9556-07277098EA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-90"/>
        <c:axId val="2032198480"/>
        <c:axId val="2032200432"/>
      </c:barChart>
      <c:catAx>
        <c:axId val="203219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ylfaen" pitchFamily="18" charset="0"/>
                <a:ea typeface="+mn-ea"/>
                <a:cs typeface="BPG Arial" panose="020B0604020202020204" pitchFamily="34" charset="0"/>
              </a:defRPr>
            </a:pPr>
            <a:endParaRPr lang="en-US"/>
          </a:p>
        </c:txPr>
        <c:crossAx val="2032200432"/>
        <c:crosses val="autoZero"/>
        <c:auto val="1"/>
        <c:lblAlgn val="ctr"/>
        <c:lblOffset val="100"/>
        <c:noMultiLvlLbl val="0"/>
      </c:catAx>
      <c:valAx>
        <c:axId val="203220043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ylfaen" pitchFamily="18" charset="0"/>
                    <a:ea typeface="+mn-ea"/>
                    <a:cs typeface="BPG Arial" panose="020B0604020202020204" pitchFamily="34" charset="0"/>
                  </a:defRPr>
                </a:pPr>
                <a:r>
                  <a:rPr lang="en-US"/>
                  <a:t>საშუალოდ ბრიგადების რ-ბა დღეში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lfaen" pitchFamily="18" charset="0"/>
                  <a:ea typeface="+mn-ea"/>
                  <a:cs typeface="BPG Arial" panose="020B0604020202020204" pitchFamily="34" charset="0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crossAx val="203219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ylfaen" pitchFamily="18" charset="0"/>
          <a:cs typeface="BPG 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59366-A508-8B40-98DB-129B7296AE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C1FB39-0927-804E-9F38-08CFDCB6FF32}">
      <dgm:prSet phldrT="[Text]" custT="1"/>
      <dgm:spPr/>
      <dgm:t>
        <a:bodyPr/>
        <a:lstStyle/>
        <a:p>
          <a:r>
            <a:rPr lang="en-US" sz="1800">
              <a:latin typeface="Sylfaen" panose="010A0502050306030303" pitchFamily="18" charset="0"/>
              <a:cs typeface="BPG Arial" panose="020B0604020202020204" pitchFamily="34" charset="0"/>
            </a:rPr>
            <a:t>პერსპექტიული ვაქცინები და შერჩევის კრიტერიუმი</a:t>
          </a:r>
        </a:p>
      </dgm:t>
    </dgm:pt>
    <dgm:pt modelId="{A73E8FEA-82F4-E247-8A72-3990D9876962}" type="parTrans" cxnId="{CABE2664-55C7-E94F-ADC5-1970C6B04569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ADE168FF-D82D-524A-8328-8D9E41EEACB1}" type="sibTrans" cxnId="{CABE2664-55C7-E94F-ADC5-1970C6B04569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64453514-DE10-CC41-90F1-645F9F60D7C0}">
      <dgm:prSet phldrT="[Text]" custT="1"/>
      <dgm:spPr/>
      <dgm:t>
        <a:bodyPr/>
        <a:lstStyle/>
        <a:p>
          <a:r>
            <a:rPr lang="en-US" sz="1800">
              <a:latin typeface="Sylfaen" panose="010A0502050306030303" pitchFamily="18" charset="0"/>
              <a:cs typeface="BPG Arial" panose="020B0604020202020204" pitchFamily="34" charset="0"/>
            </a:rPr>
            <a:t>მოსახლეობის მოცვის ორგანიზაციული და ლოჯისტიკური საკითხები</a:t>
          </a:r>
        </a:p>
      </dgm:t>
    </dgm:pt>
    <dgm:pt modelId="{51B2D2FF-3784-B447-B5C9-638FF7D8C7A3}" type="parTrans" cxnId="{059309C5-BFEB-7A42-8553-41B77116E2DE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5FBA98F3-9CC1-8F49-8E13-C0303C545160}" type="sibTrans" cxnId="{059309C5-BFEB-7A42-8553-41B77116E2DE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1B489D50-4779-204C-BCC0-016C6BF5F9D0}">
      <dgm:prSet phldrT="[Text]" custT="1"/>
      <dgm:spPr/>
      <dgm:t>
        <a:bodyPr/>
        <a:lstStyle/>
        <a:p>
          <a:r>
            <a:rPr lang="en-US" sz="1800" dirty="0" err="1">
              <a:latin typeface="Sylfaen" panose="010A0502050306030303" pitchFamily="18" charset="0"/>
              <a:cs typeface="BPG Arial" panose="020B0604020202020204" pitchFamily="34" charset="0"/>
            </a:rPr>
            <a:t>საჭირო</a:t>
          </a:r>
          <a:r>
            <a:rPr lang="en-US" sz="1800" dirty="0">
              <a:latin typeface="Sylfaen" panose="010A0502050306030303" pitchFamily="18" charset="0"/>
              <a:cs typeface="BPG Arial" panose="020B0604020202020204" pitchFamily="34" charset="0"/>
            </a:rPr>
            <a:t> </a:t>
          </a:r>
          <a:r>
            <a:rPr lang="en-US" sz="1800" dirty="0" err="1">
              <a:latin typeface="Sylfaen" panose="010A0502050306030303" pitchFamily="18" charset="0"/>
              <a:cs typeface="BPG Arial" panose="020B0604020202020204" pitchFamily="34" charset="0"/>
            </a:rPr>
            <a:t>ფინანსური</a:t>
          </a:r>
          <a:r>
            <a:rPr lang="en-US" sz="1800" dirty="0">
              <a:latin typeface="Sylfaen" panose="010A0502050306030303" pitchFamily="18" charset="0"/>
              <a:cs typeface="BPG Arial" panose="020B0604020202020204" pitchFamily="34" charset="0"/>
            </a:rPr>
            <a:t> </a:t>
          </a:r>
          <a:r>
            <a:rPr lang="en-US" sz="1800" dirty="0" err="1">
              <a:latin typeface="Sylfaen" panose="010A0502050306030303" pitchFamily="18" charset="0"/>
              <a:cs typeface="BPG Arial" panose="020B0604020202020204" pitchFamily="34" charset="0"/>
            </a:rPr>
            <a:t>რესურსები</a:t>
          </a:r>
          <a:endParaRPr lang="en-US" sz="1800" dirty="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63919BE3-1ECC-D647-8EA2-F34D6FFB290E}" type="parTrans" cxnId="{509B8908-CD0E-2F4F-AA27-4F6924B42A1C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3B222BA4-CB5A-084E-8476-CD4309E891E0}" type="sibTrans" cxnId="{509B8908-CD0E-2F4F-AA27-4F6924B42A1C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F357F09C-5C45-4C41-929E-CCA29A28940E}">
      <dgm:prSet phldrT="[Text]" custT="1"/>
      <dgm:spPr/>
      <dgm:t>
        <a:bodyPr/>
        <a:lstStyle/>
        <a:p>
          <a:r>
            <a:rPr lang="en-US" sz="1800">
              <a:latin typeface="Sylfaen" panose="010A0502050306030303" pitchFamily="18" charset="0"/>
              <a:cs typeface="BPG Arial" panose="020B0604020202020204" pitchFamily="34" charset="0"/>
            </a:rPr>
            <a:t>სამიზნე მოსახლეობა და მოცვის ეტაპები</a:t>
          </a:r>
        </a:p>
      </dgm:t>
    </dgm:pt>
    <dgm:pt modelId="{F5BA91AE-D676-E04D-AFA7-165D5D8F26A1}" type="parTrans" cxnId="{CDFC85CC-8095-C849-8B3D-213EE176FB7B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AA213813-70C7-A143-BF9D-484ED8FD3147}" type="sibTrans" cxnId="{CDFC85CC-8095-C849-8B3D-213EE176FB7B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10DB22EE-5DCF-B243-9E33-BDF4F335038A}">
      <dgm:prSet phldrT="[Text]" custT="1"/>
      <dgm:spPr/>
      <dgm:t>
        <a:bodyPr/>
        <a:lstStyle/>
        <a:p>
          <a:endParaRPr lang="en-US"/>
        </a:p>
      </dgm:t>
    </dgm:pt>
    <dgm:pt modelId="{AC965097-DE96-274B-BED8-D862CAECFC34}" type="parTrans" cxnId="{72CA271E-477C-A040-96CF-A9795EBDF465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E3DA54D0-9D0A-8648-B345-4D967464A2FE}" type="sibTrans" cxnId="{72CA271E-477C-A040-96CF-A9795EBDF465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277797C2-1C72-B24C-9C49-A1151A354D50}">
      <dgm:prSet phldrT="[Text]" custT="1"/>
      <dgm:spPr/>
      <dgm:t>
        <a:bodyPr/>
        <a:lstStyle/>
        <a:p>
          <a:r>
            <a:rPr lang="en-US" sz="1800">
              <a:latin typeface="Sylfaen" panose="010A0502050306030303" pitchFamily="18" charset="0"/>
              <a:cs typeface="BPG Arial" panose="020B0604020202020204" pitchFamily="34" charset="0"/>
            </a:rPr>
            <a:t>გეგმის ამოცანა</a:t>
          </a:r>
        </a:p>
      </dgm:t>
    </dgm:pt>
    <dgm:pt modelId="{7879CE3D-FBAF-1348-9A7D-3EAE26252667}" type="parTrans" cxnId="{5ACE265A-BFA5-D742-9932-5EDBA3609375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0D8A73AA-9E08-D44A-9C3E-F966B8CC3AEA}" type="sibTrans" cxnId="{5ACE265A-BFA5-D742-9932-5EDBA3609375}">
      <dgm:prSet/>
      <dgm:spPr/>
      <dgm:t>
        <a:bodyPr/>
        <a:lstStyle/>
        <a:p>
          <a:endParaRPr lang="en-US" sz="1800">
            <a:latin typeface="Sylfaen" panose="010A0502050306030303" pitchFamily="18" charset="0"/>
          </a:endParaRPr>
        </a:p>
      </dgm:t>
    </dgm:pt>
    <dgm:pt modelId="{48AB519C-027F-094F-A1DF-B55707A4C318}">
      <dgm:prSet phldrT="[Text]" custT="1"/>
      <dgm:spPr/>
      <dgm:t>
        <a:bodyPr/>
        <a:lstStyle/>
        <a:p>
          <a:r>
            <a:rPr lang="ka-GE" sz="1800" dirty="0">
              <a:latin typeface="Sylfaen" panose="010A0502050306030303" pitchFamily="18" charset="0"/>
              <a:cs typeface="BPG Arial" panose="020B0604020202020204" pitchFamily="34" charset="0"/>
            </a:rPr>
            <a:t>მოსამზადებელი </a:t>
          </a:r>
          <a:r>
            <a:rPr lang="en-US" sz="1800" dirty="0" err="1">
              <a:latin typeface="Sylfaen" panose="010A0502050306030303" pitchFamily="18" charset="0"/>
              <a:cs typeface="BPG Arial" panose="020B0604020202020204" pitchFamily="34" charset="0"/>
            </a:rPr>
            <a:t>ღონისძიებები</a:t>
          </a:r>
          <a:r>
            <a:rPr lang="ka-GE" sz="1800" dirty="0">
              <a:latin typeface="Sylfaen" panose="010A0502050306030303" pitchFamily="18" charset="0"/>
              <a:cs typeface="BPG Arial" panose="020B0604020202020204" pitchFamily="34" charset="0"/>
            </a:rPr>
            <a:t>: ტრეინინგი, ვაქცინის უსაფრთხოება და საინფორმაციო სისტემები</a:t>
          </a:r>
          <a:endParaRPr lang="en-US" sz="1800" dirty="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70AC11ED-8D88-4A46-A909-BB9B1B6DE92F}" type="parTrans" cxnId="{BB68950E-1B98-804F-8810-6BC581CC477A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BB0BFC28-A3D4-AD4C-A343-836E5B766507}" type="sibTrans" cxnId="{BB68950E-1B98-804F-8810-6BC581CC477A}">
      <dgm:prSet/>
      <dgm:spPr/>
      <dgm:t>
        <a:bodyPr/>
        <a:lstStyle/>
        <a:p>
          <a:endParaRPr lang="en-US" sz="1800">
            <a:latin typeface="Sylfaen" panose="010A0502050306030303" pitchFamily="18" charset="0"/>
          </a:endParaRPr>
        </a:p>
      </dgm:t>
    </dgm:pt>
    <dgm:pt modelId="{E5DC33EE-8324-1142-8BB2-13B36735CB3D}">
      <dgm:prSet phldrT="[Text]" custT="1"/>
      <dgm:spPr/>
      <dgm:t>
        <a:bodyPr/>
        <a:lstStyle/>
        <a:p>
          <a:r>
            <a:rPr lang="en-US" sz="1800" dirty="0" err="1">
              <a:latin typeface="Sylfaen" panose="010A0502050306030303" pitchFamily="18" charset="0"/>
              <a:cs typeface="BPG Arial" panose="020B0604020202020204" pitchFamily="34" charset="0"/>
            </a:rPr>
            <a:t>კომუნიკაციის</a:t>
          </a:r>
          <a:r>
            <a:rPr lang="en-US" sz="1800" dirty="0">
              <a:latin typeface="Sylfaen" panose="010A0502050306030303" pitchFamily="18" charset="0"/>
              <a:cs typeface="BPG Arial" panose="020B0604020202020204" pitchFamily="34" charset="0"/>
            </a:rPr>
            <a:t> </a:t>
          </a:r>
          <a:r>
            <a:rPr lang="en-US" sz="1800" dirty="0" err="1">
              <a:latin typeface="Sylfaen" panose="010A0502050306030303" pitchFamily="18" charset="0"/>
              <a:cs typeface="BPG Arial" panose="020B0604020202020204" pitchFamily="34" charset="0"/>
            </a:rPr>
            <a:t>პრიორიტეტები</a:t>
          </a:r>
          <a:r>
            <a:rPr lang="en-US" sz="1800" dirty="0">
              <a:latin typeface="Sylfaen" panose="010A0502050306030303" pitchFamily="18" charset="0"/>
              <a:cs typeface="BPG Arial" panose="020B0604020202020204" pitchFamily="34" charset="0"/>
            </a:rPr>
            <a:t> - </a:t>
          </a:r>
          <a:r>
            <a:rPr lang="en-US" sz="1800" dirty="0" err="1">
              <a:latin typeface="Sylfaen" panose="010A0502050306030303" pitchFamily="18" charset="0"/>
              <a:cs typeface="BPG Arial" panose="020B0604020202020204" pitchFamily="34" charset="0"/>
            </a:rPr>
            <a:t>მოთხოვნის</a:t>
          </a:r>
          <a:r>
            <a:rPr lang="en-US" sz="1800" dirty="0">
              <a:latin typeface="Sylfaen" panose="010A0502050306030303" pitchFamily="18" charset="0"/>
              <a:cs typeface="BPG Arial" panose="020B0604020202020204" pitchFamily="34" charset="0"/>
            </a:rPr>
            <a:t> </a:t>
          </a:r>
          <a:r>
            <a:rPr lang="en-US" sz="1800" dirty="0" err="1">
              <a:latin typeface="Sylfaen" panose="010A0502050306030303" pitchFamily="18" charset="0"/>
              <a:cs typeface="BPG Arial" panose="020B0604020202020204" pitchFamily="34" charset="0"/>
            </a:rPr>
            <a:t>ფორმირება</a:t>
          </a:r>
          <a:endParaRPr lang="en-US" sz="1800" dirty="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2A87A1AA-3F36-E449-B326-3AD6C8E5E7BA}" type="sibTrans" cxnId="{E462C3D1-D6FC-F94A-A1B7-E71876508B97}">
      <dgm:prSet/>
      <dgm:spPr/>
      <dgm:t>
        <a:bodyPr/>
        <a:lstStyle/>
        <a:p>
          <a:endParaRPr lang="en-US" sz="1800">
            <a:latin typeface="Sylfaen" panose="010A0502050306030303" pitchFamily="18" charset="0"/>
          </a:endParaRPr>
        </a:p>
      </dgm:t>
    </dgm:pt>
    <dgm:pt modelId="{6F715728-42D1-FF41-9FE3-03E051E57C4A}" type="parTrans" cxnId="{E462C3D1-D6FC-F94A-A1B7-E71876508B97}">
      <dgm:prSet/>
      <dgm:spPr/>
      <dgm:t>
        <a:bodyPr/>
        <a:lstStyle/>
        <a:p>
          <a:endParaRPr lang="en-US" sz="1800">
            <a:latin typeface="Sylfaen" panose="010A0502050306030303" pitchFamily="18" charset="0"/>
            <a:cs typeface="BPG Arial" panose="020B0604020202020204" pitchFamily="34" charset="0"/>
          </a:endParaRPr>
        </a:p>
      </dgm:t>
    </dgm:pt>
    <dgm:pt modelId="{D8293F5F-81AE-49AF-BDA1-5DF173CFC931}" type="pres">
      <dgm:prSet presAssocID="{EA859366-A508-8B40-98DB-129B7296AE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579D046-2883-40A3-9B7E-CC1E20C63043}" type="pres">
      <dgm:prSet presAssocID="{EA859366-A508-8B40-98DB-129B7296AE56}" presName="Name1" presStyleCnt="0"/>
      <dgm:spPr/>
    </dgm:pt>
    <dgm:pt modelId="{CE541C9F-8D44-4120-A128-886F5F44A0D3}" type="pres">
      <dgm:prSet presAssocID="{EA859366-A508-8B40-98DB-129B7296AE56}" presName="cycle" presStyleCnt="0"/>
      <dgm:spPr/>
    </dgm:pt>
    <dgm:pt modelId="{93216EBD-AC0D-4CD2-962C-BB825BBC600D}" type="pres">
      <dgm:prSet presAssocID="{EA859366-A508-8B40-98DB-129B7296AE56}" presName="srcNode" presStyleLbl="node1" presStyleIdx="0" presStyleCnt="7"/>
      <dgm:spPr/>
    </dgm:pt>
    <dgm:pt modelId="{E375F003-596F-4C95-A88D-5849221BE816}" type="pres">
      <dgm:prSet presAssocID="{EA859366-A508-8B40-98DB-129B7296AE56}" presName="conn" presStyleLbl="parChTrans1D2" presStyleIdx="0" presStyleCnt="1"/>
      <dgm:spPr/>
      <dgm:t>
        <a:bodyPr/>
        <a:lstStyle/>
        <a:p>
          <a:endParaRPr lang="en-US"/>
        </a:p>
      </dgm:t>
    </dgm:pt>
    <dgm:pt modelId="{85182BB6-9ECB-4600-B102-AE336FA7067D}" type="pres">
      <dgm:prSet presAssocID="{EA859366-A508-8B40-98DB-129B7296AE56}" presName="extraNode" presStyleLbl="node1" presStyleIdx="0" presStyleCnt="7"/>
      <dgm:spPr/>
    </dgm:pt>
    <dgm:pt modelId="{6DBA2311-6339-4279-8F51-1FED64359B2C}" type="pres">
      <dgm:prSet presAssocID="{EA859366-A508-8B40-98DB-129B7296AE56}" presName="dstNode" presStyleLbl="node1" presStyleIdx="0" presStyleCnt="7"/>
      <dgm:spPr/>
    </dgm:pt>
    <dgm:pt modelId="{78A23A02-EF78-4829-AD97-8AA327F79F99}" type="pres">
      <dgm:prSet presAssocID="{277797C2-1C72-B24C-9C49-A1151A354D5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16E79-E9B8-4F54-8CC3-E10A3B0D2FA9}" type="pres">
      <dgm:prSet presAssocID="{277797C2-1C72-B24C-9C49-A1151A354D50}" presName="accent_1" presStyleCnt="0"/>
      <dgm:spPr/>
    </dgm:pt>
    <dgm:pt modelId="{700AB7FA-BCF3-4D8C-9F8A-1C2B3E9E4624}" type="pres">
      <dgm:prSet presAssocID="{277797C2-1C72-B24C-9C49-A1151A354D50}" presName="accentRepeatNode" presStyleLbl="solidFgAcc1" presStyleIdx="0" presStyleCnt="7"/>
      <dgm:spPr/>
    </dgm:pt>
    <dgm:pt modelId="{627F6A12-A1A9-409E-9BD8-22EFB09C93EF}" type="pres">
      <dgm:prSet presAssocID="{F357F09C-5C45-4C41-929E-CCA29A28940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A29A0-84AD-4DDA-858F-7814AAE5F068}" type="pres">
      <dgm:prSet presAssocID="{F357F09C-5C45-4C41-929E-CCA29A28940E}" presName="accent_2" presStyleCnt="0"/>
      <dgm:spPr/>
    </dgm:pt>
    <dgm:pt modelId="{E6C19983-275A-438F-9BF3-57CFEB105018}" type="pres">
      <dgm:prSet presAssocID="{F357F09C-5C45-4C41-929E-CCA29A28940E}" presName="accentRepeatNode" presStyleLbl="solidFgAcc1" presStyleIdx="1" presStyleCnt="7"/>
      <dgm:spPr/>
    </dgm:pt>
    <dgm:pt modelId="{385EDF58-2416-4269-939B-2A2533671FC8}" type="pres">
      <dgm:prSet presAssocID="{91C1FB39-0927-804E-9F38-08CFDCB6FF3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D97CF-184A-46A8-8730-4D9662099C0E}" type="pres">
      <dgm:prSet presAssocID="{91C1FB39-0927-804E-9F38-08CFDCB6FF32}" presName="accent_3" presStyleCnt="0"/>
      <dgm:spPr/>
    </dgm:pt>
    <dgm:pt modelId="{9415AC49-9B5D-4828-8EB8-291D965120DA}" type="pres">
      <dgm:prSet presAssocID="{91C1FB39-0927-804E-9F38-08CFDCB6FF32}" presName="accentRepeatNode" presStyleLbl="solidFgAcc1" presStyleIdx="2" presStyleCnt="7"/>
      <dgm:spPr/>
    </dgm:pt>
    <dgm:pt modelId="{9A3CCC03-2C70-40B0-A634-050D61150FA3}" type="pres">
      <dgm:prSet presAssocID="{64453514-DE10-CC41-90F1-645F9F60D7C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6E3F0-14E0-40A0-816D-D33592C7E828}" type="pres">
      <dgm:prSet presAssocID="{64453514-DE10-CC41-90F1-645F9F60D7C0}" presName="accent_4" presStyleCnt="0"/>
      <dgm:spPr/>
    </dgm:pt>
    <dgm:pt modelId="{325B816E-EFAE-4A7D-97CF-91D9B8587354}" type="pres">
      <dgm:prSet presAssocID="{64453514-DE10-CC41-90F1-645F9F60D7C0}" presName="accentRepeatNode" presStyleLbl="solidFgAcc1" presStyleIdx="3" presStyleCnt="7"/>
      <dgm:spPr/>
    </dgm:pt>
    <dgm:pt modelId="{8FCCA979-F1ED-48A4-A3EA-A42D8FC88FE5}" type="pres">
      <dgm:prSet presAssocID="{48AB519C-027F-094F-A1DF-B55707A4C31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8B502-A1DD-4314-8125-0032428A80B6}" type="pres">
      <dgm:prSet presAssocID="{48AB519C-027F-094F-A1DF-B55707A4C318}" presName="accent_5" presStyleCnt="0"/>
      <dgm:spPr/>
    </dgm:pt>
    <dgm:pt modelId="{A0A344EB-ED42-48E0-8FCC-F30EFF9D032D}" type="pres">
      <dgm:prSet presAssocID="{48AB519C-027F-094F-A1DF-B55707A4C318}" presName="accentRepeatNode" presStyleLbl="solidFgAcc1" presStyleIdx="4" presStyleCnt="7"/>
      <dgm:spPr/>
    </dgm:pt>
    <dgm:pt modelId="{CEA0BBD9-56DA-4F83-86CB-A97F9A0F8B53}" type="pres">
      <dgm:prSet presAssocID="{E5DC33EE-8324-1142-8BB2-13B36735CB3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B588F-8EF5-46FB-9CD7-024728C7F4E6}" type="pres">
      <dgm:prSet presAssocID="{E5DC33EE-8324-1142-8BB2-13B36735CB3D}" presName="accent_6" presStyleCnt="0"/>
      <dgm:spPr/>
    </dgm:pt>
    <dgm:pt modelId="{BC05CC1A-2282-4DD4-BAF2-8425868D155D}" type="pres">
      <dgm:prSet presAssocID="{E5DC33EE-8324-1142-8BB2-13B36735CB3D}" presName="accentRepeatNode" presStyleLbl="solidFgAcc1" presStyleIdx="5" presStyleCnt="7"/>
      <dgm:spPr/>
    </dgm:pt>
    <dgm:pt modelId="{D997A26C-4D31-4AF3-B9E1-203CDB47EF32}" type="pres">
      <dgm:prSet presAssocID="{1B489D50-4779-204C-BCC0-016C6BF5F9D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34559-E82E-4F92-A03C-DBEC608F66AB}" type="pres">
      <dgm:prSet presAssocID="{1B489D50-4779-204C-BCC0-016C6BF5F9D0}" presName="accent_7" presStyleCnt="0"/>
      <dgm:spPr/>
    </dgm:pt>
    <dgm:pt modelId="{667097CC-8306-47B4-9FD8-8709ED6F4264}" type="pres">
      <dgm:prSet presAssocID="{1B489D50-4779-204C-BCC0-016C6BF5F9D0}" presName="accentRepeatNode" presStyleLbl="solidFgAcc1" presStyleIdx="6" presStyleCnt="7"/>
      <dgm:spPr/>
    </dgm:pt>
  </dgm:ptLst>
  <dgm:cxnLst>
    <dgm:cxn modelId="{845DB150-BFF6-48A3-B404-98AA03AC35B9}" type="presOf" srcId="{E5DC33EE-8324-1142-8BB2-13B36735CB3D}" destId="{CEA0BBD9-56DA-4F83-86CB-A97F9A0F8B53}" srcOrd="0" destOrd="0" presId="urn:microsoft.com/office/officeart/2008/layout/VerticalCurvedList"/>
    <dgm:cxn modelId="{9B00E613-8F8F-42A3-BD56-ED5DA1A870D3}" type="presOf" srcId="{0D8A73AA-9E08-D44A-9C3E-F966B8CC3AEA}" destId="{E375F003-596F-4C95-A88D-5849221BE816}" srcOrd="0" destOrd="0" presId="urn:microsoft.com/office/officeart/2008/layout/VerticalCurvedList"/>
    <dgm:cxn modelId="{E8A18E41-EB1B-4A91-82D7-AB7EE08542AA}" type="presOf" srcId="{48AB519C-027F-094F-A1DF-B55707A4C318}" destId="{8FCCA979-F1ED-48A4-A3EA-A42D8FC88FE5}" srcOrd="0" destOrd="0" presId="urn:microsoft.com/office/officeart/2008/layout/VerticalCurvedList"/>
    <dgm:cxn modelId="{E462C3D1-D6FC-F94A-A1B7-E71876508B97}" srcId="{EA859366-A508-8B40-98DB-129B7296AE56}" destId="{E5DC33EE-8324-1142-8BB2-13B36735CB3D}" srcOrd="5" destOrd="0" parTransId="{6F715728-42D1-FF41-9FE3-03E051E57C4A}" sibTransId="{2A87A1AA-3F36-E449-B326-3AD6C8E5E7BA}"/>
    <dgm:cxn modelId="{410BD088-C809-4766-BAAE-E0034FE8B893}" type="presOf" srcId="{64453514-DE10-CC41-90F1-645F9F60D7C0}" destId="{9A3CCC03-2C70-40B0-A634-050D61150FA3}" srcOrd="0" destOrd="0" presId="urn:microsoft.com/office/officeart/2008/layout/VerticalCurvedList"/>
    <dgm:cxn modelId="{5FCFDBF7-6E45-4214-9526-F68FCA41900D}" type="presOf" srcId="{91C1FB39-0927-804E-9F38-08CFDCB6FF32}" destId="{385EDF58-2416-4269-939B-2A2533671FC8}" srcOrd="0" destOrd="0" presId="urn:microsoft.com/office/officeart/2008/layout/VerticalCurvedList"/>
    <dgm:cxn modelId="{CABE2664-55C7-E94F-ADC5-1970C6B04569}" srcId="{EA859366-A508-8B40-98DB-129B7296AE56}" destId="{91C1FB39-0927-804E-9F38-08CFDCB6FF32}" srcOrd="2" destOrd="0" parTransId="{A73E8FEA-82F4-E247-8A72-3990D9876962}" sibTransId="{ADE168FF-D82D-524A-8328-8D9E41EEACB1}"/>
    <dgm:cxn modelId="{C46208F1-C9B8-4258-AAC3-7DF28348C16C}" type="presOf" srcId="{F357F09C-5C45-4C41-929E-CCA29A28940E}" destId="{627F6A12-A1A9-409E-9BD8-22EFB09C93EF}" srcOrd="0" destOrd="0" presId="urn:microsoft.com/office/officeart/2008/layout/VerticalCurvedList"/>
    <dgm:cxn modelId="{5ACE265A-BFA5-D742-9932-5EDBA3609375}" srcId="{EA859366-A508-8B40-98DB-129B7296AE56}" destId="{277797C2-1C72-B24C-9C49-A1151A354D50}" srcOrd="0" destOrd="0" parTransId="{7879CE3D-FBAF-1348-9A7D-3EAE26252667}" sibTransId="{0D8A73AA-9E08-D44A-9C3E-F966B8CC3AEA}"/>
    <dgm:cxn modelId="{059309C5-BFEB-7A42-8553-41B77116E2DE}" srcId="{EA859366-A508-8B40-98DB-129B7296AE56}" destId="{64453514-DE10-CC41-90F1-645F9F60D7C0}" srcOrd="3" destOrd="0" parTransId="{51B2D2FF-3784-B447-B5C9-638FF7D8C7A3}" sibTransId="{5FBA98F3-9CC1-8F49-8E13-C0303C545160}"/>
    <dgm:cxn modelId="{CDFC85CC-8095-C849-8B3D-213EE176FB7B}" srcId="{EA859366-A508-8B40-98DB-129B7296AE56}" destId="{F357F09C-5C45-4C41-929E-CCA29A28940E}" srcOrd="1" destOrd="0" parTransId="{F5BA91AE-D676-E04D-AFA7-165D5D8F26A1}" sibTransId="{AA213813-70C7-A143-BF9D-484ED8FD3147}"/>
    <dgm:cxn modelId="{BB68950E-1B98-804F-8810-6BC581CC477A}" srcId="{EA859366-A508-8B40-98DB-129B7296AE56}" destId="{48AB519C-027F-094F-A1DF-B55707A4C318}" srcOrd="4" destOrd="0" parTransId="{70AC11ED-8D88-4A46-A909-BB9B1B6DE92F}" sibTransId="{BB0BFC28-A3D4-AD4C-A343-836E5B766507}"/>
    <dgm:cxn modelId="{72CA271E-477C-A040-96CF-A9795EBDF465}" srcId="{EA859366-A508-8B40-98DB-129B7296AE56}" destId="{10DB22EE-5DCF-B243-9E33-BDF4F335038A}" srcOrd="7" destOrd="0" parTransId="{AC965097-DE96-274B-BED8-D862CAECFC34}" sibTransId="{E3DA54D0-9D0A-8648-B345-4D967464A2FE}"/>
    <dgm:cxn modelId="{4AE5201B-BFA7-45B3-B6BC-4479D0A629D8}" type="presOf" srcId="{277797C2-1C72-B24C-9C49-A1151A354D50}" destId="{78A23A02-EF78-4829-AD97-8AA327F79F99}" srcOrd="0" destOrd="0" presId="urn:microsoft.com/office/officeart/2008/layout/VerticalCurvedList"/>
    <dgm:cxn modelId="{D47BE8D6-FD94-4281-8AF0-EED4BA18C618}" type="presOf" srcId="{1B489D50-4779-204C-BCC0-016C6BF5F9D0}" destId="{D997A26C-4D31-4AF3-B9E1-203CDB47EF32}" srcOrd="0" destOrd="0" presId="urn:microsoft.com/office/officeart/2008/layout/VerticalCurvedList"/>
    <dgm:cxn modelId="{509B8908-CD0E-2F4F-AA27-4F6924B42A1C}" srcId="{EA859366-A508-8B40-98DB-129B7296AE56}" destId="{1B489D50-4779-204C-BCC0-016C6BF5F9D0}" srcOrd="6" destOrd="0" parTransId="{63919BE3-1ECC-D647-8EA2-F34D6FFB290E}" sibTransId="{3B222BA4-CB5A-084E-8476-CD4309E891E0}"/>
    <dgm:cxn modelId="{4CA1A8EE-F5E6-4D04-86BD-15D80FF93AF9}" type="presOf" srcId="{EA859366-A508-8B40-98DB-129B7296AE56}" destId="{D8293F5F-81AE-49AF-BDA1-5DF173CFC931}" srcOrd="0" destOrd="0" presId="urn:microsoft.com/office/officeart/2008/layout/VerticalCurvedList"/>
    <dgm:cxn modelId="{871815B9-B575-4041-AF48-4871BEF2F884}" type="presParOf" srcId="{D8293F5F-81AE-49AF-BDA1-5DF173CFC931}" destId="{E579D046-2883-40A3-9B7E-CC1E20C63043}" srcOrd="0" destOrd="0" presId="urn:microsoft.com/office/officeart/2008/layout/VerticalCurvedList"/>
    <dgm:cxn modelId="{3D79973D-4151-4BAF-93E8-1CF448104A88}" type="presParOf" srcId="{E579D046-2883-40A3-9B7E-CC1E20C63043}" destId="{CE541C9F-8D44-4120-A128-886F5F44A0D3}" srcOrd="0" destOrd="0" presId="urn:microsoft.com/office/officeart/2008/layout/VerticalCurvedList"/>
    <dgm:cxn modelId="{2A48EB12-3009-4518-849E-B90F3F169E2E}" type="presParOf" srcId="{CE541C9F-8D44-4120-A128-886F5F44A0D3}" destId="{93216EBD-AC0D-4CD2-962C-BB825BBC600D}" srcOrd="0" destOrd="0" presId="urn:microsoft.com/office/officeart/2008/layout/VerticalCurvedList"/>
    <dgm:cxn modelId="{5D9983C5-F20D-4603-8239-A2F3E31AF8CC}" type="presParOf" srcId="{CE541C9F-8D44-4120-A128-886F5F44A0D3}" destId="{E375F003-596F-4C95-A88D-5849221BE816}" srcOrd="1" destOrd="0" presId="urn:microsoft.com/office/officeart/2008/layout/VerticalCurvedList"/>
    <dgm:cxn modelId="{326457C1-41FB-45A6-A96F-502A3F6DA83D}" type="presParOf" srcId="{CE541C9F-8D44-4120-A128-886F5F44A0D3}" destId="{85182BB6-9ECB-4600-B102-AE336FA7067D}" srcOrd="2" destOrd="0" presId="urn:microsoft.com/office/officeart/2008/layout/VerticalCurvedList"/>
    <dgm:cxn modelId="{D0C6445A-69FB-4653-8BCB-7237FE8AE51F}" type="presParOf" srcId="{CE541C9F-8D44-4120-A128-886F5F44A0D3}" destId="{6DBA2311-6339-4279-8F51-1FED64359B2C}" srcOrd="3" destOrd="0" presId="urn:microsoft.com/office/officeart/2008/layout/VerticalCurvedList"/>
    <dgm:cxn modelId="{6F2F5EA0-128B-4206-88CB-CDCBB41F8114}" type="presParOf" srcId="{E579D046-2883-40A3-9B7E-CC1E20C63043}" destId="{78A23A02-EF78-4829-AD97-8AA327F79F99}" srcOrd="1" destOrd="0" presId="urn:microsoft.com/office/officeart/2008/layout/VerticalCurvedList"/>
    <dgm:cxn modelId="{02CD1081-FE2C-494C-9370-BA4E8D25A2B7}" type="presParOf" srcId="{E579D046-2883-40A3-9B7E-CC1E20C63043}" destId="{2DB16E79-E9B8-4F54-8CC3-E10A3B0D2FA9}" srcOrd="2" destOrd="0" presId="urn:microsoft.com/office/officeart/2008/layout/VerticalCurvedList"/>
    <dgm:cxn modelId="{ABAAE841-C332-4702-AB82-3C91EF76512D}" type="presParOf" srcId="{2DB16E79-E9B8-4F54-8CC3-E10A3B0D2FA9}" destId="{700AB7FA-BCF3-4D8C-9F8A-1C2B3E9E4624}" srcOrd="0" destOrd="0" presId="urn:microsoft.com/office/officeart/2008/layout/VerticalCurvedList"/>
    <dgm:cxn modelId="{2459BB8D-7D82-4C30-8CCB-B18D46009AB3}" type="presParOf" srcId="{E579D046-2883-40A3-9B7E-CC1E20C63043}" destId="{627F6A12-A1A9-409E-9BD8-22EFB09C93EF}" srcOrd="3" destOrd="0" presId="urn:microsoft.com/office/officeart/2008/layout/VerticalCurvedList"/>
    <dgm:cxn modelId="{940BB0A3-7501-4AA3-A09D-C0363B973392}" type="presParOf" srcId="{E579D046-2883-40A3-9B7E-CC1E20C63043}" destId="{532A29A0-84AD-4DDA-858F-7814AAE5F068}" srcOrd="4" destOrd="0" presId="urn:microsoft.com/office/officeart/2008/layout/VerticalCurvedList"/>
    <dgm:cxn modelId="{52376E6E-9B42-4049-B80C-552F74AA8614}" type="presParOf" srcId="{532A29A0-84AD-4DDA-858F-7814AAE5F068}" destId="{E6C19983-275A-438F-9BF3-57CFEB105018}" srcOrd="0" destOrd="0" presId="urn:microsoft.com/office/officeart/2008/layout/VerticalCurvedList"/>
    <dgm:cxn modelId="{AADBED75-F0AE-4C76-A5F1-04A28C3B5437}" type="presParOf" srcId="{E579D046-2883-40A3-9B7E-CC1E20C63043}" destId="{385EDF58-2416-4269-939B-2A2533671FC8}" srcOrd="5" destOrd="0" presId="urn:microsoft.com/office/officeart/2008/layout/VerticalCurvedList"/>
    <dgm:cxn modelId="{0F2759E9-734A-4B1E-9EAA-D7114B13B9AE}" type="presParOf" srcId="{E579D046-2883-40A3-9B7E-CC1E20C63043}" destId="{36ED97CF-184A-46A8-8730-4D9662099C0E}" srcOrd="6" destOrd="0" presId="urn:microsoft.com/office/officeart/2008/layout/VerticalCurvedList"/>
    <dgm:cxn modelId="{711AB9C3-D1A8-4180-9F29-2BF9B693F26A}" type="presParOf" srcId="{36ED97CF-184A-46A8-8730-4D9662099C0E}" destId="{9415AC49-9B5D-4828-8EB8-291D965120DA}" srcOrd="0" destOrd="0" presId="urn:microsoft.com/office/officeart/2008/layout/VerticalCurvedList"/>
    <dgm:cxn modelId="{85B55F0C-3EBF-4FD3-B807-353F36A29F8F}" type="presParOf" srcId="{E579D046-2883-40A3-9B7E-CC1E20C63043}" destId="{9A3CCC03-2C70-40B0-A634-050D61150FA3}" srcOrd="7" destOrd="0" presId="urn:microsoft.com/office/officeart/2008/layout/VerticalCurvedList"/>
    <dgm:cxn modelId="{E05578C6-AF65-46FF-A98B-50791BC03445}" type="presParOf" srcId="{E579D046-2883-40A3-9B7E-CC1E20C63043}" destId="{E596E3F0-14E0-40A0-816D-D33592C7E828}" srcOrd="8" destOrd="0" presId="urn:microsoft.com/office/officeart/2008/layout/VerticalCurvedList"/>
    <dgm:cxn modelId="{5018549D-AD08-4E0E-BDE5-6C591D4113FB}" type="presParOf" srcId="{E596E3F0-14E0-40A0-816D-D33592C7E828}" destId="{325B816E-EFAE-4A7D-97CF-91D9B8587354}" srcOrd="0" destOrd="0" presId="urn:microsoft.com/office/officeart/2008/layout/VerticalCurvedList"/>
    <dgm:cxn modelId="{E470626D-C19A-4B96-BF3D-AD68398BDB1D}" type="presParOf" srcId="{E579D046-2883-40A3-9B7E-CC1E20C63043}" destId="{8FCCA979-F1ED-48A4-A3EA-A42D8FC88FE5}" srcOrd="9" destOrd="0" presId="urn:microsoft.com/office/officeart/2008/layout/VerticalCurvedList"/>
    <dgm:cxn modelId="{F439152D-D8C9-4485-AB94-817296DA9D46}" type="presParOf" srcId="{E579D046-2883-40A3-9B7E-CC1E20C63043}" destId="{F2A8B502-A1DD-4314-8125-0032428A80B6}" srcOrd="10" destOrd="0" presId="urn:microsoft.com/office/officeart/2008/layout/VerticalCurvedList"/>
    <dgm:cxn modelId="{9DA769E9-7C3A-4938-A538-795CD3D73ACD}" type="presParOf" srcId="{F2A8B502-A1DD-4314-8125-0032428A80B6}" destId="{A0A344EB-ED42-48E0-8FCC-F30EFF9D032D}" srcOrd="0" destOrd="0" presId="urn:microsoft.com/office/officeart/2008/layout/VerticalCurvedList"/>
    <dgm:cxn modelId="{418D1CD4-B302-4500-8B9C-06CB8A0ADAAB}" type="presParOf" srcId="{E579D046-2883-40A3-9B7E-CC1E20C63043}" destId="{CEA0BBD9-56DA-4F83-86CB-A97F9A0F8B53}" srcOrd="11" destOrd="0" presId="urn:microsoft.com/office/officeart/2008/layout/VerticalCurvedList"/>
    <dgm:cxn modelId="{99FDD25B-281F-4676-BD93-64F17C04FC6B}" type="presParOf" srcId="{E579D046-2883-40A3-9B7E-CC1E20C63043}" destId="{F77B588F-8EF5-46FB-9CD7-024728C7F4E6}" srcOrd="12" destOrd="0" presId="urn:microsoft.com/office/officeart/2008/layout/VerticalCurvedList"/>
    <dgm:cxn modelId="{890C6FFF-4DC6-47C0-A824-1389CBED94DC}" type="presParOf" srcId="{F77B588F-8EF5-46FB-9CD7-024728C7F4E6}" destId="{BC05CC1A-2282-4DD4-BAF2-8425868D155D}" srcOrd="0" destOrd="0" presId="urn:microsoft.com/office/officeart/2008/layout/VerticalCurvedList"/>
    <dgm:cxn modelId="{6863D170-E417-40D6-8877-F0EF687ED342}" type="presParOf" srcId="{E579D046-2883-40A3-9B7E-CC1E20C63043}" destId="{D997A26C-4D31-4AF3-B9E1-203CDB47EF32}" srcOrd="13" destOrd="0" presId="urn:microsoft.com/office/officeart/2008/layout/VerticalCurvedList"/>
    <dgm:cxn modelId="{E8511827-F8CB-4606-9ACA-1C6CDBEEE8AB}" type="presParOf" srcId="{E579D046-2883-40A3-9B7E-CC1E20C63043}" destId="{55034559-E82E-4F92-A03C-DBEC608F66AB}" srcOrd="14" destOrd="0" presId="urn:microsoft.com/office/officeart/2008/layout/VerticalCurvedList"/>
    <dgm:cxn modelId="{6C5156B2-6C9F-4017-BE6D-CABD5F05FF88}" type="presParOf" srcId="{55034559-E82E-4F92-A03C-DBEC608F66AB}" destId="{667097CC-8306-47B4-9FD8-8709ED6F42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5F003-596F-4C95-A88D-5849221BE816}">
      <dsp:nvSpPr>
        <dsp:cNvPr id="0" name=""/>
        <dsp:cNvSpPr/>
      </dsp:nvSpPr>
      <dsp:spPr>
        <a:xfrm>
          <a:off x="-6081226" y="-931086"/>
          <a:ext cx="7244068" cy="7244068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23A02-EF78-4829-AD97-8AA327F79F99}">
      <dsp:nvSpPr>
        <dsp:cNvPr id="0" name=""/>
        <dsp:cNvSpPr/>
      </dsp:nvSpPr>
      <dsp:spPr>
        <a:xfrm>
          <a:off x="377540" y="244660"/>
          <a:ext cx="10836919" cy="489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2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Sylfaen" panose="010A0502050306030303" pitchFamily="18" charset="0"/>
              <a:cs typeface="BPG Arial" panose="020B0604020202020204" pitchFamily="34" charset="0"/>
            </a:rPr>
            <a:t>გეგმის ამოცანა</a:t>
          </a:r>
        </a:p>
      </dsp:txBody>
      <dsp:txXfrm>
        <a:off x="377540" y="244660"/>
        <a:ext cx="10836919" cy="489106"/>
      </dsp:txXfrm>
    </dsp:sp>
    <dsp:sp modelId="{700AB7FA-BCF3-4D8C-9F8A-1C2B3E9E4624}">
      <dsp:nvSpPr>
        <dsp:cNvPr id="0" name=""/>
        <dsp:cNvSpPr/>
      </dsp:nvSpPr>
      <dsp:spPr>
        <a:xfrm>
          <a:off x="71848" y="183522"/>
          <a:ext cx="611383" cy="6113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F6A12-A1A9-409E-9BD8-22EFB09C93EF}">
      <dsp:nvSpPr>
        <dsp:cNvPr id="0" name=""/>
        <dsp:cNvSpPr/>
      </dsp:nvSpPr>
      <dsp:spPr>
        <a:xfrm>
          <a:off x="820470" y="978751"/>
          <a:ext cx="10393989" cy="489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2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Sylfaen" panose="010A0502050306030303" pitchFamily="18" charset="0"/>
              <a:cs typeface="BPG Arial" panose="020B0604020202020204" pitchFamily="34" charset="0"/>
            </a:rPr>
            <a:t>სამიზნე მოსახლეობა და მოცვის ეტაპები</a:t>
          </a:r>
        </a:p>
      </dsp:txBody>
      <dsp:txXfrm>
        <a:off x="820470" y="978751"/>
        <a:ext cx="10393989" cy="489106"/>
      </dsp:txXfrm>
    </dsp:sp>
    <dsp:sp modelId="{E6C19983-275A-438F-9BF3-57CFEB105018}">
      <dsp:nvSpPr>
        <dsp:cNvPr id="0" name=""/>
        <dsp:cNvSpPr/>
      </dsp:nvSpPr>
      <dsp:spPr>
        <a:xfrm>
          <a:off x="514778" y="917613"/>
          <a:ext cx="611383" cy="6113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EDF58-2416-4269-939B-2A2533671FC8}">
      <dsp:nvSpPr>
        <dsp:cNvPr id="0" name=""/>
        <dsp:cNvSpPr/>
      </dsp:nvSpPr>
      <dsp:spPr>
        <a:xfrm>
          <a:off x="1063193" y="1712304"/>
          <a:ext cx="10151266" cy="489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2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Sylfaen" panose="010A0502050306030303" pitchFamily="18" charset="0"/>
              <a:cs typeface="BPG Arial" panose="020B0604020202020204" pitchFamily="34" charset="0"/>
            </a:rPr>
            <a:t>პერსპექტიული ვაქცინები და შერჩევის კრიტერიუმი</a:t>
          </a:r>
        </a:p>
      </dsp:txBody>
      <dsp:txXfrm>
        <a:off x="1063193" y="1712304"/>
        <a:ext cx="10151266" cy="489106"/>
      </dsp:txXfrm>
    </dsp:sp>
    <dsp:sp modelId="{9415AC49-9B5D-4828-8EB8-291D965120DA}">
      <dsp:nvSpPr>
        <dsp:cNvPr id="0" name=""/>
        <dsp:cNvSpPr/>
      </dsp:nvSpPr>
      <dsp:spPr>
        <a:xfrm>
          <a:off x="757501" y="1651165"/>
          <a:ext cx="611383" cy="6113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CCC03-2C70-40B0-A634-050D61150FA3}">
      <dsp:nvSpPr>
        <dsp:cNvPr id="0" name=""/>
        <dsp:cNvSpPr/>
      </dsp:nvSpPr>
      <dsp:spPr>
        <a:xfrm>
          <a:off x="1140692" y="2446394"/>
          <a:ext cx="10073766" cy="489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2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Sylfaen" panose="010A0502050306030303" pitchFamily="18" charset="0"/>
              <a:cs typeface="BPG Arial" panose="020B0604020202020204" pitchFamily="34" charset="0"/>
            </a:rPr>
            <a:t>მოსახლეობის მოცვის ორგანიზაციული და ლოჯისტიკური საკითხები</a:t>
          </a:r>
        </a:p>
      </dsp:txBody>
      <dsp:txXfrm>
        <a:off x="1140692" y="2446394"/>
        <a:ext cx="10073766" cy="489106"/>
      </dsp:txXfrm>
    </dsp:sp>
    <dsp:sp modelId="{325B816E-EFAE-4A7D-97CF-91D9B8587354}">
      <dsp:nvSpPr>
        <dsp:cNvPr id="0" name=""/>
        <dsp:cNvSpPr/>
      </dsp:nvSpPr>
      <dsp:spPr>
        <a:xfrm>
          <a:off x="835001" y="2385256"/>
          <a:ext cx="611383" cy="6113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CA979-F1ED-48A4-A3EA-A42D8FC88FE5}">
      <dsp:nvSpPr>
        <dsp:cNvPr id="0" name=""/>
        <dsp:cNvSpPr/>
      </dsp:nvSpPr>
      <dsp:spPr>
        <a:xfrm>
          <a:off x="1063193" y="3180485"/>
          <a:ext cx="10151266" cy="489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2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>
              <a:latin typeface="Sylfaen" panose="010A0502050306030303" pitchFamily="18" charset="0"/>
              <a:cs typeface="BPG Arial" panose="020B0604020202020204" pitchFamily="34" charset="0"/>
            </a:rPr>
            <a:t>მოსამზადებელი </a:t>
          </a:r>
          <a:r>
            <a:rPr lang="en-US" sz="1800" kern="1200" dirty="0" err="1">
              <a:latin typeface="Sylfaen" panose="010A0502050306030303" pitchFamily="18" charset="0"/>
              <a:cs typeface="BPG Arial" panose="020B0604020202020204" pitchFamily="34" charset="0"/>
            </a:rPr>
            <a:t>ღონისძიებები</a:t>
          </a:r>
          <a:r>
            <a:rPr lang="ka-GE" sz="1800" kern="1200" dirty="0">
              <a:latin typeface="Sylfaen" panose="010A0502050306030303" pitchFamily="18" charset="0"/>
              <a:cs typeface="BPG Arial" panose="020B0604020202020204" pitchFamily="34" charset="0"/>
            </a:rPr>
            <a:t>: ტრეინინგი, ვაქცინის უსაფრთხოება და საინფორმაციო სისტემები</a:t>
          </a:r>
          <a:endParaRPr lang="en-US" sz="1800" kern="1200" dirty="0">
            <a:latin typeface="Sylfaen" panose="010A0502050306030303" pitchFamily="18" charset="0"/>
            <a:cs typeface="BPG Arial" panose="020B0604020202020204" pitchFamily="34" charset="0"/>
          </a:endParaRPr>
        </a:p>
      </dsp:txBody>
      <dsp:txXfrm>
        <a:off x="1063193" y="3180485"/>
        <a:ext cx="10151266" cy="489106"/>
      </dsp:txXfrm>
    </dsp:sp>
    <dsp:sp modelId="{A0A344EB-ED42-48E0-8FCC-F30EFF9D032D}">
      <dsp:nvSpPr>
        <dsp:cNvPr id="0" name=""/>
        <dsp:cNvSpPr/>
      </dsp:nvSpPr>
      <dsp:spPr>
        <a:xfrm>
          <a:off x="757501" y="3119346"/>
          <a:ext cx="611383" cy="6113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0BBD9-56DA-4F83-86CB-A97F9A0F8B53}">
      <dsp:nvSpPr>
        <dsp:cNvPr id="0" name=""/>
        <dsp:cNvSpPr/>
      </dsp:nvSpPr>
      <dsp:spPr>
        <a:xfrm>
          <a:off x="820470" y="3914037"/>
          <a:ext cx="10393989" cy="489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2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Sylfaen" panose="010A0502050306030303" pitchFamily="18" charset="0"/>
              <a:cs typeface="BPG Arial" panose="020B0604020202020204" pitchFamily="34" charset="0"/>
            </a:rPr>
            <a:t>კომუნიკაციის</a:t>
          </a:r>
          <a:r>
            <a:rPr lang="en-US" sz="1800" kern="1200" dirty="0">
              <a:latin typeface="Sylfaen" panose="010A0502050306030303" pitchFamily="18" charset="0"/>
              <a:cs typeface="BPG Arial" panose="020B0604020202020204" pitchFamily="34" charset="0"/>
            </a:rPr>
            <a:t> </a:t>
          </a:r>
          <a:r>
            <a:rPr lang="en-US" sz="1800" kern="1200" dirty="0" err="1">
              <a:latin typeface="Sylfaen" panose="010A0502050306030303" pitchFamily="18" charset="0"/>
              <a:cs typeface="BPG Arial" panose="020B0604020202020204" pitchFamily="34" charset="0"/>
            </a:rPr>
            <a:t>პრიორიტეტები</a:t>
          </a:r>
          <a:r>
            <a:rPr lang="en-US" sz="1800" kern="1200" dirty="0">
              <a:latin typeface="Sylfaen" panose="010A0502050306030303" pitchFamily="18" charset="0"/>
              <a:cs typeface="BPG Arial" panose="020B0604020202020204" pitchFamily="34" charset="0"/>
            </a:rPr>
            <a:t> - </a:t>
          </a:r>
          <a:r>
            <a:rPr lang="en-US" sz="1800" kern="1200" dirty="0" err="1">
              <a:latin typeface="Sylfaen" panose="010A0502050306030303" pitchFamily="18" charset="0"/>
              <a:cs typeface="BPG Arial" panose="020B0604020202020204" pitchFamily="34" charset="0"/>
            </a:rPr>
            <a:t>მოთხოვნის</a:t>
          </a:r>
          <a:r>
            <a:rPr lang="en-US" sz="1800" kern="1200" dirty="0">
              <a:latin typeface="Sylfaen" panose="010A0502050306030303" pitchFamily="18" charset="0"/>
              <a:cs typeface="BPG Arial" panose="020B0604020202020204" pitchFamily="34" charset="0"/>
            </a:rPr>
            <a:t> </a:t>
          </a:r>
          <a:r>
            <a:rPr lang="en-US" sz="1800" kern="1200" dirty="0" err="1">
              <a:latin typeface="Sylfaen" panose="010A0502050306030303" pitchFamily="18" charset="0"/>
              <a:cs typeface="BPG Arial" panose="020B0604020202020204" pitchFamily="34" charset="0"/>
            </a:rPr>
            <a:t>ფორმირება</a:t>
          </a:r>
          <a:endParaRPr lang="en-US" sz="1800" kern="1200" dirty="0">
            <a:latin typeface="Sylfaen" panose="010A0502050306030303" pitchFamily="18" charset="0"/>
            <a:cs typeface="BPG Arial" panose="020B0604020202020204" pitchFamily="34" charset="0"/>
          </a:endParaRPr>
        </a:p>
      </dsp:txBody>
      <dsp:txXfrm>
        <a:off x="820470" y="3914037"/>
        <a:ext cx="10393989" cy="489106"/>
      </dsp:txXfrm>
    </dsp:sp>
    <dsp:sp modelId="{BC05CC1A-2282-4DD4-BAF2-8425868D155D}">
      <dsp:nvSpPr>
        <dsp:cNvPr id="0" name=""/>
        <dsp:cNvSpPr/>
      </dsp:nvSpPr>
      <dsp:spPr>
        <a:xfrm>
          <a:off x="514778" y="3852899"/>
          <a:ext cx="611383" cy="6113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7A26C-4D31-4AF3-B9E1-203CDB47EF32}">
      <dsp:nvSpPr>
        <dsp:cNvPr id="0" name=""/>
        <dsp:cNvSpPr/>
      </dsp:nvSpPr>
      <dsp:spPr>
        <a:xfrm>
          <a:off x="377540" y="4648128"/>
          <a:ext cx="10836919" cy="489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22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Sylfaen" panose="010A0502050306030303" pitchFamily="18" charset="0"/>
              <a:cs typeface="BPG Arial" panose="020B0604020202020204" pitchFamily="34" charset="0"/>
            </a:rPr>
            <a:t>საჭირო</a:t>
          </a:r>
          <a:r>
            <a:rPr lang="en-US" sz="1800" kern="1200" dirty="0">
              <a:latin typeface="Sylfaen" panose="010A0502050306030303" pitchFamily="18" charset="0"/>
              <a:cs typeface="BPG Arial" panose="020B0604020202020204" pitchFamily="34" charset="0"/>
            </a:rPr>
            <a:t> </a:t>
          </a:r>
          <a:r>
            <a:rPr lang="en-US" sz="1800" kern="1200" dirty="0" err="1">
              <a:latin typeface="Sylfaen" panose="010A0502050306030303" pitchFamily="18" charset="0"/>
              <a:cs typeface="BPG Arial" panose="020B0604020202020204" pitchFamily="34" charset="0"/>
            </a:rPr>
            <a:t>ფინანსური</a:t>
          </a:r>
          <a:r>
            <a:rPr lang="en-US" sz="1800" kern="1200" dirty="0">
              <a:latin typeface="Sylfaen" panose="010A0502050306030303" pitchFamily="18" charset="0"/>
              <a:cs typeface="BPG Arial" panose="020B0604020202020204" pitchFamily="34" charset="0"/>
            </a:rPr>
            <a:t> </a:t>
          </a:r>
          <a:r>
            <a:rPr lang="en-US" sz="1800" kern="1200" dirty="0" err="1">
              <a:latin typeface="Sylfaen" panose="010A0502050306030303" pitchFamily="18" charset="0"/>
              <a:cs typeface="BPG Arial" panose="020B0604020202020204" pitchFamily="34" charset="0"/>
            </a:rPr>
            <a:t>რესურსები</a:t>
          </a:r>
          <a:endParaRPr lang="en-US" sz="1800" kern="1200" dirty="0">
            <a:latin typeface="Sylfaen" panose="010A0502050306030303" pitchFamily="18" charset="0"/>
            <a:cs typeface="BPG Arial" panose="020B0604020202020204" pitchFamily="34" charset="0"/>
          </a:endParaRPr>
        </a:p>
      </dsp:txBody>
      <dsp:txXfrm>
        <a:off x="377540" y="4648128"/>
        <a:ext cx="10836919" cy="489106"/>
      </dsp:txXfrm>
    </dsp:sp>
    <dsp:sp modelId="{667097CC-8306-47B4-9FD8-8709ED6F4264}">
      <dsp:nvSpPr>
        <dsp:cNvPr id="0" name=""/>
        <dsp:cNvSpPr/>
      </dsp:nvSpPr>
      <dsp:spPr>
        <a:xfrm>
          <a:off x="71848" y="4586989"/>
          <a:ext cx="611383" cy="61138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0.27454</cdr:x>
      <cdr:y>0.28199</cdr:y>
    </cdr:from>
    <cdr:to>
      <cdr:x>0.43758</cdr:x>
      <cdr:y>0.35455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5EFDFE1-ACAF-EF4F-80AE-B73E0199DD19}"/>
            </a:ext>
          </a:extLst>
        </cdr:cNvPr>
        <cdr:cNvSpPr txBox="1"/>
      </cdr:nvSpPr>
      <cdr:spPr>
        <a:xfrm xmlns:a="http://schemas.openxmlformats.org/drawingml/2006/main">
          <a:off x="1401622" y="1199289"/>
          <a:ext cx="832384" cy="30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latin typeface="BPG Arial" panose="020B0604020202020204" pitchFamily="34" charset="0"/>
              <a:cs typeface="BPG Arial" panose="020B0604020202020204" pitchFamily="34" charset="0"/>
            </a:rPr>
            <a:t>I-A </a:t>
          </a:r>
          <a:r>
            <a:rPr lang="en-US" sz="1000" b="1" dirty="0" err="1">
              <a:latin typeface="BPG Arial" panose="020B0604020202020204" pitchFamily="34" charset="0"/>
              <a:cs typeface="BPG Arial" panose="020B0604020202020204" pitchFamily="34" charset="0"/>
            </a:rPr>
            <a:t>ეტაპი</a:t>
          </a:r>
          <a:endParaRPr lang="en-US" sz="1000" b="1" dirty="0">
            <a:latin typeface="BPG Arial" panose="020B0604020202020204" pitchFamily="34" charset="0"/>
            <a:cs typeface="BPG 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0.44476</cdr:x>
      <cdr:y>0.28443</cdr:y>
    </cdr:from>
    <cdr:to>
      <cdr:x>0.6078</cdr:x>
      <cdr:y>0.357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1F983DF-DB04-B94B-95E9-05ACA39EF13C}"/>
            </a:ext>
          </a:extLst>
        </cdr:cNvPr>
        <cdr:cNvSpPr txBox="1"/>
      </cdr:nvSpPr>
      <cdr:spPr>
        <a:xfrm xmlns:a="http://schemas.openxmlformats.org/drawingml/2006/main">
          <a:off x="2270663" y="1209666"/>
          <a:ext cx="832384" cy="308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latin typeface="BPG Arial" panose="020B0604020202020204" pitchFamily="34" charset="0"/>
              <a:cs typeface="BPG Arial" panose="020B0604020202020204" pitchFamily="34" charset="0"/>
            </a:rPr>
            <a:t>I-B </a:t>
          </a:r>
          <a:r>
            <a:rPr lang="en-US" sz="1000" b="1" dirty="0" err="1">
              <a:latin typeface="BPG Arial" panose="020B0604020202020204" pitchFamily="34" charset="0"/>
              <a:cs typeface="BPG Arial" panose="020B0604020202020204" pitchFamily="34" charset="0"/>
            </a:rPr>
            <a:t>ეტაპი</a:t>
          </a:r>
          <a:endParaRPr lang="en-US" sz="1000" b="1" dirty="0">
            <a:latin typeface="BPG Arial" panose="020B0604020202020204" pitchFamily="34" charset="0"/>
            <a:cs typeface="BPG 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0.60878</cdr:x>
      <cdr:y>0.28375</cdr:y>
    </cdr:from>
    <cdr:to>
      <cdr:x>0.77182</cdr:x>
      <cdr:y>0.35631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64B80C6-D0D5-F247-90D4-1B5528A84A5A}"/>
            </a:ext>
          </a:extLst>
        </cdr:cNvPr>
        <cdr:cNvSpPr txBox="1"/>
      </cdr:nvSpPr>
      <cdr:spPr>
        <a:xfrm xmlns:a="http://schemas.openxmlformats.org/drawingml/2006/main">
          <a:off x="3108051" y="1206774"/>
          <a:ext cx="832384" cy="30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latin typeface="BPG Arial" panose="020B0604020202020204" pitchFamily="34" charset="0"/>
              <a:cs typeface="BPG Arial" panose="020B0604020202020204" pitchFamily="34" charset="0"/>
            </a:rPr>
            <a:t>II </a:t>
          </a:r>
          <a:r>
            <a:rPr lang="en-US" sz="1000" b="1" dirty="0" err="1">
              <a:latin typeface="BPG Arial" panose="020B0604020202020204" pitchFamily="34" charset="0"/>
              <a:cs typeface="BPG Arial" panose="020B0604020202020204" pitchFamily="34" charset="0"/>
            </a:rPr>
            <a:t>ეტაპი</a:t>
          </a:r>
          <a:endParaRPr lang="en-US" sz="1000" b="1" dirty="0">
            <a:latin typeface="BPG Arial" panose="020B0604020202020204" pitchFamily="34" charset="0"/>
            <a:cs typeface="BPG 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0.80247</cdr:x>
      <cdr:y>0.28736</cdr:y>
    </cdr:from>
    <cdr:to>
      <cdr:x>0.96552</cdr:x>
      <cdr:y>0.35992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EEC3234-D3F1-2741-AF1C-0ACC6A3993BF}"/>
            </a:ext>
          </a:extLst>
        </cdr:cNvPr>
        <cdr:cNvSpPr txBox="1"/>
      </cdr:nvSpPr>
      <cdr:spPr>
        <a:xfrm xmlns:a="http://schemas.openxmlformats.org/drawingml/2006/main">
          <a:off x="4096916" y="1222127"/>
          <a:ext cx="832435" cy="30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latin typeface="BPG Arial" panose="020B0604020202020204" pitchFamily="34" charset="0"/>
              <a:cs typeface="BPG Arial" panose="020B0604020202020204" pitchFamily="34" charset="0"/>
            </a:rPr>
            <a:t>III </a:t>
          </a:r>
          <a:r>
            <a:rPr lang="en-US" sz="1000" b="1" dirty="0" err="1">
              <a:latin typeface="BPG Arial" panose="020B0604020202020204" pitchFamily="34" charset="0"/>
              <a:cs typeface="BPG Arial" panose="020B0604020202020204" pitchFamily="34" charset="0"/>
            </a:rPr>
            <a:t>ეტაპი</a:t>
          </a:r>
          <a:endParaRPr lang="en-US" sz="1000" b="1" dirty="0">
            <a:latin typeface="BPG Arial" panose="020B0604020202020204" pitchFamily="34" charset="0"/>
            <a:cs typeface="BPG 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0.12154</cdr:x>
      <cdr:y>0.27961</cdr:y>
    </cdr:from>
    <cdr:to>
      <cdr:x>0.93812</cdr:x>
      <cdr:y>0.36355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CC2AC591-1A07-9440-8B90-2D3E18CC9F9A}"/>
            </a:ext>
          </a:extLst>
        </cdr:cNvPr>
        <cdr:cNvGrpSpPr/>
      </cdr:nvGrpSpPr>
      <cdr:grpSpPr>
        <a:xfrm xmlns:a="http://schemas.openxmlformats.org/drawingml/2006/main">
          <a:off x="629772" y="1216678"/>
          <a:ext cx="4231191" cy="365251"/>
          <a:chOff x="620489" y="797254"/>
          <a:chExt cx="4168997" cy="357005"/>
        </a:xfrm>
      </cdr:grpSpPr>
      <cdr:sp macro="" textlink="">
        <cdr:nvSpPr>
          <cdr:cNvPr id="3" name="TextBox 2">
            <a:extLst xmlns:a="http://schemas.openxmlformats.org/drawingml/2006/main">
              <a:ext uri="{FF2B5EF4-FFF2-40B4-BE49-F238E27FC236}">
                <a16:creationId xmlns:a16="http://schemas.microsoft.com/office/drawing/2014/main" id="{B5EFDFE1-ACAF-EF4F-80AE-B73E0199DD19}"/>
              </a:ext>
            </a:extLst>
          </cdr:cNvPr>
          <cdr:cNvSpPr txBox="1"/>
        </cdr:nvSpPr>
        <cdr:spPr>
          <a:xfrm xmlns:a="http://schemas.openxmlformats.org/drawingml/2006/main">
            <a:off x="620489" y="845668"/>
            <a:ext cx="832384" cy="30859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000" b="1" dirty="0">
                <a:latin typeface="BPG Arial" panose="020B0604020202020204" pitchFamily="34" charset="0"/>
                <a:cs typeface="BPG Arial" panose="020B0604020202020204" pitchFamily="34" charset="0"/>
              </a:rPr>
              <a:t>I-A </a:t>
            </a:r>
            <a:r>
              <a:rPr lang="en-US" sz="1000" b="1" dirty="0" err="1">
                <a:latin typeface="BPG Arial" panose="020B0604020202020204" pitchFamily="34" charset="0"/>
                <a:cs typeface="BPG Arial" panose="020B0604020202020204" pitchFamily="34" charset="0"/>
              </a:rPr>
              <a:t>ეტაპი</a:t>
            </a:r>
            <a:endParaRPr lang="en-US" sz="1000" b="1" dirty="0">
              <a:latin typeface="BPG Arial" panose="020B0604020202020204" pitchFamily="34" charset="0"/>
              <a:cs typeface="BPG Arial" panose="020B0604020202020204" pitchFamily="34" charset="0"/>
            </a:endParaRPr>
          </a:p>
        </cdr:txBody>
      </cdr:sp>
      <cdr:sp macro="" textlink="">
        <cdr:nvSpPr>
          <cdr:cNvPr id="4" name="TextBox 3">
            <a:extLst xmlns:a="http://schemas.openxmlformats.org/drawingml/2006/main">
              <a:ext uri="{FF2B5EF4-FFF2-40B4-BE49-F238E27FC236}">
                <a16:creationId xmlns:a16="http://schemas.microsoft.com/office/drawing/2014/main" id="{E1F983DF-DB04-B94B-95E9-05ACA39EF13C}"/>
              </a:ext>
            </a:extLst>
          </cdr:cNvPr>
          <cdr:cNvSpPr txBox="1"/>
        </cdr:nvSpPr>
        <cdr:spPr>
          <a:xfrm xmlns:a="http://schemas.openxmlformats.org/drawingml/2006/main">
            <a:off x="1728728" y="832295"/>
            <a:ext cx="832384" cy="30863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000" b="1" dirty="0">
                <a:latin typeface="BPG Arial" panose="020B0604020202020204" pitchFamily="34" charset="0"/>
                <a:cs typeface="BPG Arial" panose="020B0604020202020204" pitchFamily="34" charset="0"/>
              </a:rPr>
              <a:t>I-B </a:t>
            </a:r>
            <a:r>
              <a:rPr lang="en-US" sz="1000" b="1" dirty="0" err="1">
                <a:latin typeface="BPG Arial" panose="020B0604020202020204" pitchFamily="34" charset="0"/>
                <a:cs typeface="BPG Arial" panose="020B0604020202020204" pitchFamily="34" charset="0"/>
              </a:rPr>
              <a:t>ეტაპი</a:t>
            </a:r>
            <a:endParaRPr lang="en-US" sz="1000" b="1" dirty="0">
              <a:latin typeface="BPG Arial" panose="020B0604020202020204" pitchFamily="34" charset="0"/>
              <a:cs typeface="BPG Arial" panose="020B0604020202020204" pitchFamily="34" charset="0"/>
            </a:endParaRPr>
          </a:p>
        </cdr:txBody>
      </cdr:sp>
      <cdr:sp macro="" textlink="">
        <cdr:nvSpPr>
          <cdr:cNvPr id="5" name="TextBox 4">
            <a:extLst xmlns:a="http://schemas.openxmlformats.org/drawingml/2006/main">
              <a:ext uri="{FF2B5EF4-FFF2-40B4-BE49-F238E27FC236}">
                <a16:creationId xmlns:a16="http://schemas.microsoft.com/office/drawing/2014/main" id="{164B80C6-D0D5-F247-90D4-1B5528A84A5A}"/>
              </a:ext>
            </a:extLst>
          </cdr:cNvPr>
          <cdr:cNvSpPr txBox="1"/>
        </cdr:nvSpPr>
        <cdr:spPr>
          <a:xfrm xmlns:a="http://schemas.openxmlformats.org/drawingml/2006/main">
            <a:off x="2825682" y="817528"/>
            <a:ext cx="832384" cy="30859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000" b="1" dirty="0">
                <a:latin typeface="BPG Arial" panose="020B0604020202020204" pitchFamily="34" charset="0"/>
                <a:cs typeface="BPG Arial" panose="020B0604020202020204" pitchFamily="34" charset="0"/>
              </a:rPr>
              <a:t>II </a:t>
            </a:r>
            <a:r>
              <a:rPr lang="en-US" sz="1000" b="1" dirty="0" err="1">
                <a:latin typeface="BPG Arial" panose="020B0604020202020204" pitchFamily="34" charset="0"/>
                <a:cs typeface="BPG Arial" panose="020B0604020202020204" pitchFamily="34" charset="0"/>
              </a:rPr>
              <a:t>ეტაპი</a:t>
            </a:r>
            <a:endParaRPr lang="en-US" sz="1000" b="1" dirty="0">
              <a:latin typeface="BPG Arial" panose="020B0604020202020204" pitchFamily="34" charset="0"/>
              <a:cs typeface="BPG Arial" panose="020B0604020202020204" pitchFamily="34" charset="0"/>
            </a:endParaRPr>
          </a:p>
        </cdr:txBody>
      </cdr:sp>
      <cdr:sp macro="" textlink="">
        <cdr:nvSpPr>
          <cdr:cNvPr id="6" name="TextBox 5">
            <a:extLst xmlns:a="http://schemas.openxmlformats.org/drawingml/2006/main">
              <a:ext uri="{FF2B5EF4-FFF2-40B4-BE49-F238E27FC236}">
                <a16:creationId xmlns:a16="http://schemas.microsoft.com/office/drawing/2014/main" id="{6EEC3234-D3F1-2741-AF1C-0ACC6A3993BF}"/>
              </a:ext>
            </a:extLst>
          </cdr:cNvPr>
          <cdr:cNvSpPr txBox="1"/>
        </cdr:nvSpPr>
        <cdr:spPr>
          <a:xfrm xmlns:a="http://schemas.openxmlformats.org/drawingml/2006/main">
            <a:off x="3957051" y="797254"/>
            <a:ext cx="832435" cy="30859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000" b="1" dirty="0">
                <a:latin typeface="BPG Arial" panose="020B0604020202020204" pitchFamily="34" charset="0"/>
                <a:cs typeface="BPG Arial" panose="020B0604020202020204" pitchFamily="34" charset="0"/>
              </a:rPr>
              <a:t>III </a:t>
            </a:r>
            <a:r>
              <a:rPr lang="en-US" sz="1000" b="1" dirty="0" err="1">
                <a:latin typeface="BPG Arial" panose="020B0604020202020204" pitchFamily="34" charset="0"/>
                <a:cs typeface="BPG Arial" panose="020B0604020202020204" pitchFamily="34" charset="0"/>
              </a:rPr>
              <a:t>ეტაპი</a:t>
            </a:r>
            <a:endParaRPr lang="en-US" sz="1000" b="1" dirty="0">
              <a:latin typeface="BPG Arial" panose="020B0604020202020204" pitchFamily="34" charset="0"/>
              <a:cs typeface="BPG Arial" panose="020B0604020202020204" pitchFamily="34" charset="0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93FFD2-D067-0E47-BAF2-084DB8754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0E0E8-286D-0347-B158-4DA90DC74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10359-9909-6244-83B6-B8124C7A5061}" type="datetimeFigureOut">
              <a:rPr lang="en-US" smtClean="0"/>
              <a:t>17-Jan-21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B6391-D368-5D40-AE3F-6BEA04EF43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FC527-0EC8-E142-8C64-F508A61895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D5FBD-1454-3647-A35E-F8F6C42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6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7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4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6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5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7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2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5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17-Jan-21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7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17-Jan-21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ylfaen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ylfaen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ylfae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ylfae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ylfae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ylfae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cef.org/supply/covid-19-vaccine-market-dashboar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ikitravel.org/wiki/de/index.php?title=Datei:RWB_Krankenhaus.svg&amp;printable=yes" TargetMode="External"/><Relationship Id="rId7" Type="http://schemas.openxmlformats.org/officeDocument/2006/relationships/hyperlink" Target="https://www.canstockphoto.com/illustration/vaccin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werelivingafulllife.blogspot.com/2011_07_01_archive.html" TargetMode="Externa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0CBE-933A-EB4A-8643-0CC18E0D7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8752"/>
            <a:ext cx="9144000" cy="2387600"/>
          </a:xfrm>
        </p:spPr>
        <p:txBody>
          <a:bodyPr anchor="ctr">
            <a:noAutofit/>
          </a:bodyPr>
          <a:lstStyle/>
          <a:p>
            <a:r>
              <a:rPr lang="ka-GE" sz="4800" dirty="0"/>
              <a:t>საქართველოში </a:t>
            </a:r>
            <a:r>
              <a:rPr lang="en-US" sz="4800" dirty="0"/>
              <a:t>COVID-19 </a:t>
            </a:r>
            <a:r>
              <a:rPr lang="ka-GE" sz="4800" dirty="0"/>
              <a:t>ვაქცინის დანერგვის ეროვნული გეგმა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93830-7C4D-914B-A4B7-8B54716A77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Sylfaen" panose="010A0502050306030303" pitchFamily="18" charset="0"/>
            </a:endParaRPr>
          </a:p>
          <a:p>
            <a:r>
              <a:rPr lang="en-US" sz="3200" dirty="0">
                <a:latin typeface="Sylfaen" panose="010A0502050306030303" pitchFamily="18" charset="0"/>
              </a:rPr>
              <a:t>2021 </a:t>
            </a:r>
            <a:r>
              <a:rPr lang="en-US" sz="3200" dirty="0" err="1">
                <a:latin typeface="Sylfaen" panose="010A0502050306030303" pitchFamily="18" charset="0"/>
              </a:rPr>
              <a:t>წლის</a:t>
            </a:r>
            <a:r>
              <a:rPr lang="en-US" sz="3200" dirty="0">
                <a:latin typeface="Sylfaen" panose="010A0502050306030303" pitchFamily="18" charset="0"/>
              </a:rPr>
              <a:t> 16 </a:t>
            </a:r>
            <a:r>
              <a:rPr lang="en-US" sz="3200" dirty="0" err="1">
                <a:latin typeface="Sylfaen" panose="010A0502050306030303" pitchFamily="18" charset="0"/>
              </a:rPr>
              <a:t>იანვარი</a:t>
            </a:r>
            <a:endParaRPr lang="en-US" sz="3200" dirty="0"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5" y="367304"/>
            <a:ext cx="4366369" cy="772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62" y="224288"/>
            <a:ext cx="1297418" cy="9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7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E882-A6C8-9249-84D7-8F730EE4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Sylfaen" panose="010A0502050306030303" pitchFamily="18" charset="0"/>
              </a:rPr>
              <a:t>ვაქცინაციის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en-US" sz="3600" dirty="0" err="1">
                <a:latin typeface="Sylfaen" panose="010A0502050306030303" pitchFamily="18" charset="0"/>
              </a:rPr>
              <a:t>ეტაპობრიობა</a:t>
            </a:r>
            <a:r>
              <a:rPr lang="en-US" sz="3600" dirty="0">
                <a:latin typeface="Sylfaen" panose="010A0502050306030303" pitchFamily="18" charset="0"/>
              </a:rPr>
              <a:t>, </a:t>
            </a:r>
            <a:r>
              <a:rPr lang="en-US" sz="3600" dirty="0" err="1">
                <a:latin typeface="Sylfaen" panose="010A0502050306030303" pitchFamily="18" charset="0"/>
              </a:rPr>
              <a:t>მოსალოდნელი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en-US" sz="3600" dirty="0" err="1">
                <a:latin typeface="Sylfaen" panose="010A0502050306030303" pitchFamily="18" charset="0"/>
              </a:rPr>
              <a:t>მოცულობები</a:t>
            </a:r>
            <a:r>
              <a:rPr lang="en-US" sz="3600" dirty="0">
                <a:latin typeface="Sylfaen" panose="010A0502050306030303" pitchFamily="18" charset="0"/>
              </a:rPr>
              <a:t>* </a:t>
            </a:r>
            <a:r>
              <a:rPr lang="en-US" sz="3600" dirty="0" err="1">
                <a:latin typeface="Sylfaen" panose="010A0502050306030303" pitchFamily="18" charset="0"/>
              </a:rPr>
              <a:t>და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en-US" sz="3600" dirty="0" err="1">
                <a:latin typeface="Sylfaen" panose="010A0502050306030303" pitchFamily="18" charset="0"/>
              </a:rPr>
              <a:t>საჭირო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en-US" sz="3600" dirty="0" err="1">
                <a:latin typeface="Sylfaen" panose="010A0502050306030303" pitchFamily="18" charset="0"/>
              </a:rPr>
              <a:t>სიმძლავრეები</a:t>
            </a:r>
            <a:r>
              <a:rPr lang="en-US" sz="3600" dirty="0">
                <a:latin typeface="Sylfaen" panose="010A0502050306030303" pitchFamily="18" charset="0"/>
              </a:rPr>
              <a:t>**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D30A263-EC40-B344-8323-2A42C824E87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3161746"/>
              </p:ext>
            </p:extLst>
          </p:nvPr>
        </p:nvGraphicFramePr>
        <p:xfrm>
          <a:off x="463137" y="1386406"/>
          <a:ext cx="5105400" cy="425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33121848-4BFF-544B-9026-3D533CC94D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0672619"/>
              </p:ext>
            </p:extLst>
          </p:nvPr>
        </p:nvGraphicFramePr>
        <p:xfrm>
          <a:off x="6172200" y="156497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6F880A-0698-FE4E-8164-99F3C5CB465E}"/>
              </a:ext>
            </a:extLst>
          </p:cNvPr>
          <p:cNvSpPr txBox="1"/>
          <p:nvPr/>
        </p:nvSpPr>
        <p:spPr>
          <a:xfrm>
            <a:off x="263895" y="6159752"/>
            <a:ext cx="70513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*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გათვლები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ეფუძნება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6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დღიან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სამუშაო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კვირას</a:t>
            </a:r>
            <a:endParaRPr lang="en-US" sz="1100" dirty="0">
              <a:latin typeface="BPG Arial" panose="020B0604020202020204" pitchFamily="34" charset="0"/>
              <a:cs typeface="BPG Arial" panose="020B0604020202020204" pitchFamily="34" charset="0"/>
            </a:endParaRPr>
          </a:p>
          <a:p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**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გათვლები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წინასწარია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და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დაზუსტდება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ოპერაციულ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დონეზე</a:t>
            </a:r>
            <a:endParaRPr lang="en-US" sz="1100" dirty="0">
              <a:latin typeface="BPG Arial" panose="020B0604020202020204" pitchFamily="34" charset="0"/>
              <a:cs typeface="BPG Arial" panose="020B0604020202020204" pitchFamily="34" charset="0"/>
            </a:endParaRPr>
          </a:p>
          <a:p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***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ჯერჯერობით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არ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ასახავს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გაყოფას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მობილურ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და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ფიქსირებულ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ბრიგადებს</a:t>
            </a:r>
            <a:r>
              <a:rPr lang="en-US" sz="11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100" dirty="0" err="1">
                <a:latin typeface="BPG Arial" panose="020B0604020202020204" pitchFamily="34" charset="0"/>
                <a:cs typeface="BPG Arial" panose="020B0604020202020204" pitchFamily="34" charset="0"/>
              </a:rPr>
              <a:t>შორის</a:t>
            </a:r>
            <a:endParaRPr lang="en-US" sz="1100" dirty="0"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C1398-A835-9446-8A9A-0368B38FF42A}"/>
              </a:ext>
            </a:extLst>
          </p:cNvPr>
          <p:cNvSpPr txBox="1"/>
          <p:nvPr/>
        </p:nvSpPr>
        <p:spPr>
          <a:xfrm>
            <a:off x="463136" y="5593151"/>
            <a:ext cx="1081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ეტაპობრივად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გაიზრდება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არა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მარტო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დაწესებულებების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რაოდენობა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არამედ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მათი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გამტარუნარიანობაც</a:t>
            </a:r>
            <a:endParaRPr lang="en-US" dirty="0">
              <a:latin typeface="Sylfaen" panose="010A0502050306030303" pitchFamily="18" charset="0"/>
              <a:cs typeface="BPG 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0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ადამიანური რესურსების მართვა და ტრეინინგი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ka-GE" sz="2800" dirty="0"/>
              <a:t>ადამიანური რესურსის გადამზადების მიზნით </a:t>
            </a:r>
            <a:r>
              <a:rPr lang="en-US" sz="2800" dirty="0" err="1">
                <a:latin typeface="Sylfaen" panose="010A0502050306030303" pitchFamily="18" charset="0"/>
              </a:rPr>
              <a:t>გამოყენებული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err="1">
                <a:latin typeface="Sylfaen" panose="010A0502050306030303" pitchFamily="18" charset="0"/>
              </a:rPr>
              <a:t>იქნება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ka-GE" sz="2800" dirty="0"/>
              <a:t>ჯანმო-ს და სხვა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ka-GE" sz="2800" dirty="0"/>
              <a:t>ორგანიზაციების მიერ </a:t>
            </a:r>
            <a:r>
              <a:rPr lang="en-US" sz="2800" dirty="0" err="1">
                <a:latin typeface="Sylfaen" panose="010A0502050306030303" pitchFamily="18" charset="0"/>
              </a:rPr>
              <a:t>უკვე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ka-GE" sz="2800" dirty="0"/>
              <a:t>შემუშავებულ</a:t>
            </a:r>
            <a:r>
              <a:rPr lang="en-US" sz="2800" dirty="0">
                <a:latin typeface="Sylfaen" panose="010A0502050306030303" pitchFamily="18" charset="0"/>
              </a:rPr>
              <a:t>ი</a:t>
            </a:r>
            <a:r>
              <a:rPr lang="ka-GE" sz="2800" dirty="0"/>
              <a:t> </a:t>
            </a:r>
            <a:r>
              <a:rPr lang="en-US" sz="2800" dirty="0" err="1">
                <a:latin typeface="Sylfaen" panose="010A0502050306030303" pitchFamily="18" charset="0"/>
              </a:rPr>
              <a:t>მასალები-გაიდლაინები</a:t>
            </a:r>
            <a:endParaRPr lang="en-US" sz="2800" dirty="0">
              <a:latin typeface="Sylfaen" panose="010A0502050306030303" pitchFamily="18" charset="0"/>
            </a:endParaRPr>
          </a:p>
          <a:p>
            <a:pPr lvl="1"/>
            <a:r>
              <a:rPr lang="en-US" sz="2800" dirty="0" err="1">
                <a:latin typeface="Sylfaen" panose="010A0502050306030303" pitchFamily="18" charset="0"/>
              </a:rPr>
              <a:t>მზადაა</a:t>
            </a:r>
            <a:r>
              <a:rPr lang="ka-GE" sz="2800" dirty="0"/>
              <a:t> ტრენინგის გეგმა, </a:t>
            </a:r>
            <a:r>
              <a:rPr lang="en-US" sz="2800" dirty="0" err="1">
                <a:latin typeface="Sylfaen" panose="010A0502050306030303" pitchFamily="18" charset="0"/>
              </a:rPr>
              <a:t>თემატური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ka-GE" sz="2800" dirty="0"/>
              <a:t>დიზაინი და მეთოდოლოგია</a:t>
            </a:r>
            <a:r>
              <a:rPr lang="en-US" sz="2800" dirty="0">
                <a:latin typeface="Sylfaen" panose="010A0502050306030303" pitchFamily="18" charset="0"/>
              </a:rPr>
              <a:t>;</a:t>
            </a:r>
            <a:endParaRPr lang="ka-GE" sz="2800" dirty="0">
              <a:latin typeface="Sylfaen" panose="010A0502050306030303" pitchFamily="18" charset="0"/>
            </a:endParaRPr>
          </a:p>
          <a:p>
            <a:pPr lvl="1"/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ka-GE" sz="2800" dirty="0"/>
              <a:t>განისაზღვრ</a:t>
            </a:r>
            <a:r>
              <a:rPr lang="en-US" sz="2800" dirty="0">
                <a:latin typeface="Sylfaen" panose="010A0502050306030303" pitchFamily="18" charset="0"/>
              </a:rPr>
              <a:t>ა</a:t>
            </a:r>
            <a:r>
              <a:rPr lang="ka-GE" sz="2800" dirty="0"/>
              <a:t> სამიზნე აუდიტორია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err="1">
                <a:latin typeface="Sylfaen" panose="010A0502050306030303" pitchFamily="18" charset="0"/>
              </a:rPr>
              <a:t>და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err="1">
                <a:latin typeface="Sylfaen" panose="010A0502050306030303" pitchFamily="18" charset="0"/>
              </a:rPr>
              <a:t>მათი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err="1">
                <a:latin typeface="Sylfaen" panose="010A0502050306030303" pitchFamily="18" charset="0"/>
              </a:rPr>
              <a:t>რაოდენობები</a:t>
            </a:r>
            <a:r>
              <a:rPr lang="en-US" sz="2800" dirty="0">
                <a:latin typeface="Sylfaen" panose="010A0502050306030303" pitchFamily="18" charset="0"/>
              </a:rPr>
              <a:t>;</a:t>
            </a:r>
            <a:endParaRPr lang="ka-GE" sz="2800" dirty="0">
              <a:latin typeface="Sylfaen" panose="010A0502050306030303" pitchFamily="18" charset="0"/>
            </a:endParaRPr>
          </a:p>
          <a:p>
            <a:pPr lvl="1"/>
            <a:r>
              <a:rPr lang="en-US" sz="2800" dirty="0" err="1">
                <a:latin typeface="Sylfaen" panose="010A0502050306030303" pitchFamily="18" charset="0"/>
              </a:rPr>
              <a:t>იგეგმება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err="1">
                <a:latin typeface="Sylfaen" panose="010A0502050306030303" pitchFamily="18" charset="0"/>
              </a:rPr>
              <a:t>ონლაინ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err="1">
                <a:latin typeface="Sylfaen" panose="010A0502050306030303" pitchFamily="18" charset="0"/>
              </a:rPr>
              <a:t>ტრეინინგის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err="1">
                <a:latin typeface="Sylfaen" panose="010A0502050306030303" pitchFamily="18" charset="0"/>
              </a:rPr>
              <a:t>დაწყება</a:t>
            </a:r>
            <a:r>
              <a:rPr lang="ka-GE" sz="2800" dirty="0">
                <a:latin typeface="Sylfaen" panose="010A0502050306030303" pitchFamily="18" charset="0"/>
              </a:rPr>
              <a:t> </a:t>
            </a:r>
            <a:endParaRPr lang="en-US" sz="2800" dirty="0">
              <a:latin typeface="Sylfaen" panose="010A0502050306030303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27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ვაქცინის უსაფრთხოების მონიტორინგი</a:t>
            </a:r>
            <a:r>
              <a:rPr lang="en-US" b="1" dirty="0">
                <a:latin typeface="Sylfaen" panose="010A0502050306030303" pitchFamily="18" charset="0"/>
              </a:rPr>
              <a:t/>
            </a:r>
            <a:br>
              <a:rPr lang="en-US" b="1" dirty="0">
                <a:latin typeface="Sylfaen" panose="010A050205030603030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lvl="1"/>
            <a:r>
              <a:rPr lang="en-US" dirty="0" err="1">
                <a:latin typeface="Sylfaen" panose="010A0502050306030303" pitchFamily="18" charset="0"/>
              </a:rPr>
              <a:t>იმუნიზაციის</a:t>
            </a:r>
            <a:r>
              <a:rPr lang="ka-GE" dirty="0"/>
              <a:t> შემდგომ განვითარებულ არასასურველ მოვლენებზე (</a:t>
            </a:r>
            <a:r>
              <a:rPr lang="ka-GE" b="1" dirty="0"/>
              <a:t>იშგამ</a:t>
            </a:r>
            <a:r>
              <a:rPr lang="ka-GE" dirty="0"/>
              <a:t>) ზედამხედველობა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მართვა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განხორციელდება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არსებული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სისტემით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რომელსაც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ქვეყანა</a:t>
            </a:r>
            <a:r>
              <a:rPr lang="en-US" dirty="0">
                <a:latin typeface="Sylfaen" panose="010A0502050306030303" pitchFamily="18" charset="0"/>
              </a:rPr>
              <a:t> 20 </a:t>
            </a:r>
            <a:r>
              <a:rPr lang="en-US" dirty="0" err="1">
                <a:latin typeface="Sylfaen" panose="010A0502050306030303" pitchFamily="18" charset="0"/>
              </a:rPr>
              <a:t>წელზე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მეტია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იყენებს</a:t>
            </a:r>
            <a:r>
              <a:rPr lang="en-US" dirty="0">
                <a:latin typeface="Sylfaen" panose="010A0502050306030303" pitchFamily="18" charset="0"/>
              </a:rPr>
              <a:t>. </a:t>
            </a:r>
            <a:endParaRPr lang="ka-GE" dirty="0">
              <a:latin typeface="Sylfaen" panose="010A0502050306030303" pitchFamily="18" charset="0"/>
            </a:endParaRPr>
          </a:p>
          <a:p>
            <a:pPr lvl="1"/>
            <a:r>
              <a:rPr lang="ka-GE" dirty="0">
                <a:latin typeface="Sylfaen" panose="010A0502050306030303" pitchFamily="18" charset="0"/>
              </a:rPr>
              <a:t>2019 წელს მინისტრის ბრძანებით დამტკიცებული იშგამ გაიდლაინი განახლდება კოვიდის საწინააღმდეგო ვაქცინის სპეციფიკის გათვალისწინებით </a:t>
            </a:r>
            <a:endParaRPr lang="en-US" dirty="0">
              <a:latin typeface="Sylfaen" panose="010A0502050306030303" pitchFamily="18" charset="0"/>
            </a:endParaRPr>
          </a:p>
          <a:p>
            <a:pPr lvl="1"/>
            <a:r>
              <a:rPr lang="en-US" dirty="0" err="1">
                <a:latin typeface="Sylfaen" panose="010A0502050306030303" pitchFamily="18" charset="0"/>
              </a:rPr>
              <a:t>სისტემას-დოკუმენტაციას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დაემატება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შერ</a:t>
            </a:r>
            <a:r>
              <a:rPr lang="ka-GE" dirty="0"/>
              <a:t>ჩ</a:t>
            </a:r>
            <a:r>
              <a:rPr lang="en-US" dirty="0" err="1">
                <a:latin typeface="Sylfaen" panose="010A0502050306030303" pitchFamily="18" charset="0"/>
              </a:rPr>
              <a:t>ეული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ვაქცინის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სპეციფიური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ელემენტები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არსებულ რეგულაციებთან ერთად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შემუშავებული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იქნ</a:t>
            </a:r>
            <a:r>
              <a:rPr lang="en-US" dirty="0" err="1">
                <a:latin typeface="Sylfaen" panose="010A0502050306030303" pitchFamily="18" charset="0"/>
              </a:rPr>
              <a:t>ება</a:t>
            </a:r>
            <a:r>
              <a:rPr lang="ka-GE" dirty="0"/>
              <a:t> დამატებითი რეგულაცი</a:t>
            </a:r>
            <a:r>
              <a:rPr lang="en-US" dirty="0" err="1">
                <a:latin typeface="Sylfaen" panose="010A0502050306030303" pitchFamily="18" charset="0"/>
              </a:rPr>
              <a:t>ები</a:t>
            </a:r>
            <a:r>
              <a:rPr lang="en-US" dirty="0">
                <a:latin typeface="Sylfaen" panose="010A0502050306030303" pitchFamily="18" charset="0"/>
              </a:rPr>
              <a:t>,</a:t>
            </a:r>
            <a:r>
              <a:rPr lang="ka-GE" dirty="0"/>
              <a:t> </a:t>
            </a:r>
            <a:r>
              <a:rPr lang="en-US" dirty="0" err="1">
                <a:latin typeface="Sylfaen" panose="010A0502050306030303" pitchFamily="18" charset="0"/>
              </a:rPr>
              <a:t>საჭიროების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მიხედვით</a:t>
            </a:r>
            <a:r>
              <a:rPr lang="en-US" dirty="0">
                <a:latin typeface="Sylfaen" panose="010A0502050306030303" pitchFamily="18" charset="0"/>
              </a:rPr>
              <a:t>.</a:t>
            </a:r>
          </a:p>
          <a:p>
            <a:pPr lvl="1"/>
            <a:r>
              <a:rPr lang="ka-GE" dirty="0"/>
              <a:t>იმუნიზაციის უსაფრთხოების ექსპერტთა ეროვნული კომიტეტი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რომელიც</a:t>
            </a:r>
            <a:r>
              <a:rPr lang="en-US" dirty="0">
                <a:latin typeface="Sylfaen" panose="010A0502050306030303" pitchFamily="18" charset="0"/>
              </a:rPr>
              <a:t> 2014 </a:t>
            </a:r>
            <a:r>
              <a:rPr lang="en-US" dirty="0" err="1">
                <a:latin typeface="Sylfaen" panose="010A0502050306030303" pitchFamily="18" charset="0"/>
              </a:rPr>
              <a:t>წლიდან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მოქმედებს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გაფართოვდება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დამატებითი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ექსპერტებით</a:t>
            </a:r>
            <a:r>
              <a:rPr lang="ka-GE" dirty="0"/>
              <a:t>,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ასაცრელი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ზრდასრული </a:t>
            </a:r>
            <a:r>
              <a:rPr lang="en-US" dirty="0" err="1">
                <a:latin typeface="Sylfaen" panose="010A0502050306030303" pitchFamily="18" charset="0"/>
              </a:rPr>
              <a:t>კონტიგენტის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დამატების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გამო</a:t>
            </a:r>
            <a:r>
              <a:rPr lang="en-US" dirty="0">
                <a:latin typeface="Sylfaen" panose="010A0502050306030303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1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3200" b="1" dirty="0"/>
              <a:t>კოვიდ 19-ის ვაქცინაციის პროგრამისთვის საინფორმაციო სისტემა, მონიტორინგი</a:t>
            </a:r>
            <a:r>
              <a:rPr lang="en-US" sz="3200" b="1" dirty="0">
                <a:latin typeface="Sylfaen" panose="010A0502050306030303" pitchFamily="18" charset="0"/>
              </a:rPr>
              <a:t> </a:t>
            </a:r>
            <a:r>
              <a:rPr lang="en-US" sz="3200" b="1" dirty="0" err="1">
                <a:latin typeface="Sylfaen" panose="010A0502050306030303" pitchFamily="18" charset="0"/>
              </a:rPr>
              <a:t>და</a:t>
            </a:r>
            <a:r>
              <a:rPr lang="ka-GE" sz="3200" b="1" dirty="0"/>
              <a:t> ეპიდზედამხედველობა</a:t>
            </a:r>
            <a:endParaRPr lang="en-US" sz="3200" b="1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ka-GE" dirty="0"/>
              <a:t>მომზადდება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აცრაზე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ჩაწერის-რეგისტრაციის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ონლაინ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მოდული</a:t>
            </a:r>
            <a:endParaRPr lang="en-US" dirty="0">
              <a:latin typeface="Sylfaen" panose="010A0502050306030303" pitchFamily="18" charset="0"/>
            </a:endParaRPr>
          </a:p>
          <a:p>
            <a:pPr lvl="1"/>
            <a:r>
              <a:rPr lang="en-US" dirty="0" err="1">
                <a:latin typeface="Sylfaen" panose="010A0502050306030303" pitchFamily="18" charset="0"/>
              </a:rPr>
              <a:t>აცრების</a:t>
            </a:r>
            <a:r>
              <a:rPr lang="ka-GE" dirty="0"/>
              <a:t> რეგისტრაცია და ანგარიშგება მოხდება უკვე არსებული იმუნიზაციის მართვის ელექტრონული მოდულის საშუალებით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რომელიც</a:t>
            </a:r>
            <a:r>
              <a:rPr lang="en-US" dirty="0">
                <a:latin typeface="Sylfaen" panose="010A0502050306030303" pitchFamily="18" charset="0"/>
              </a:rPr>
              <a:t> 2013 </a:t>
            </a:r>
            <a:r>
              <a:rPr lang="en-US" dirty="0" err="1">
                <a:latin typeface="Sylfaen" panose="010A0502050306030303" pitchFamily="18" charset="0"/>
              </a:rPr>
              <a:t>წლიდან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გამოიყენება</a:t>
            </a:r>
            <a:r>
              <a:rPr lang="en-US" dirty="0">
                <a:latin typeface="Sylfaen" panose="010A0502050306030303" pitchFamily="18" charset="0"/>
              </a:rPr>
              <a:t>. </a:t>
            </a:r>
            <a:r>
              <a:rPr lang="en-US" dirty="0" err="1">
                <a:latin typeface="Sylfaen" panose="010A0502050306030303" pitchFamily="18" charset="0"/>
              </a:rPr>
              <a:t>ამავე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სისტემას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დაემატება</a:t>
            </a:r>
            <a:r>
              <a:rPr lang="en-US" dirty="0">
                <a:latin typeface="Sylfaen" panose="010A0502050306030303" pitchFamily="18" charset="0"/>
              </a:rPr>
              <a:t> მე-2 </a:t>
            </a:r>
            <a:r>
              <a:rPr lang="en-US" dirty="0" err="1">
                <a:latin typeface="Sylfaen" panose="010A0502050306030303" pitchFamily="18" charset="0"/>
              </a:rPr>
              <a:t>დოზაზე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შემახსენებელი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შეტყობინებების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მოსასვლელი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კონტიგენტის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მონიტორინგის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ფუნქცია</a:t>
            </a:r>
            <a:r>
              <a:rPr lang="en-US" dirty="0">
                <a:latin typeface="Sylfaen" panose="010A0502050306030303" pitchFamily="18" charset="0"/>
              </a:rPr>
              <a:t>.</a:t>
            </a:r>
          </a:p>
          <a:p>
            <a:pPr lvl="1"/>
            <a:r>
              <a:rPr lang="en-US" dirty="0" err="1">
                <a:latin typeface="Sylfaen" panose="010A0502050306030303" pitchFamily="18" charset="0"/>
              </a:rPr>
              <a:t>ვაქცინის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მარაგების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ეფექტურად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სამართავად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გამოყენებული </a:t>
            </a:r>
            <a:r>
              <a:rPr lang="en-US" dirty="0" err="1">
                <a:latin typeface="Sylfaen" panose="010A0502050306030303" pitchFamily="18" charset="0"/>
              </a:rPr>
              <a:t>იქნება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იმუნიზაციის </a:t>
            </a:r>
            <a:r>
              <a:rPr lang="en-US" dirty="0" err="1">
                <a:latin typeface="Sylfaen" panose="010A0502050306030303" pitchFamily="18" charset="0"/>
              </a:rPr>
              <a:t>მარაგების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მართვის ელექტრონული მოდული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მორგებული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შერჩეულ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ვაქცინაზე</a:t>
            </a:r>
            <a:endParaRPr lang="en-US" dirty="0">
              <a:latin typeface="Sylfaen" panose="010A0502050306030303" pitchFamily="18" charset="0"/>
            </a:endParaRPr>
          </a:p>
          <a:p>
            <a:pPr lvl="1"/>
            <a:r>
              <a:rPr lang="en-US" dirty="0" err="1">
                <a:latin typeface="Sylfaen" panose="010A0502050306030303" pitchFamily="18" charset="0"/>
              </a:rPr>
              <a:t>ელექტრონული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სისტემის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მინიმალური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მოდიფიცირებით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მოხდება</a:t>
            </a:r>
            <a:r>
              <a:rPr lang="en-US" dirty="0">
                <a:latin typeface="Sylfaen" panose="010A0502050306030303" pitchFamily="18" charset="0"/>
              </a:rPr>
              <a:t>: </a:t>
            </a:r>
            <a:r>
              <a:rPr lang="ka-GE" dirty="0"/>
              <a:t>ვაქცინების ლოჯისტიკის მონიტორინგ</a:t>
            </a:r>
            <a:r>
              <a:rPr lang="en-US" dirty="0">
                <a:latin typeface="Sylfaen" panose="010A0502050306030303" pitchFamily="18" charset="0"/>
              </a:rPr>
              <a:t>ი</a:t>
            </a:r>
            <a:r>
              <a:rPr lang="ka-GE" dirty="0"/>
              <a:t>; 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იმუნიზაციის მომსახურების პროცესის მონიტორინგ</a:t>
            </a:r>
            <a:r>
              <a:rPr lang="en-US" dirty="0">
                <a:latin typeface="Sylfaen" panose="010A0502050306030303" pitchFamily="18" charset="0"/>
              </a:rPr>
              <a:t>ი, </a:t>
            </a:r>
            <a:r>
              <a:rPr lang="ka-GE" dirty="0"/>
              <a:t>მოცვის მაჩვენებლების კუმულაციური ზრდის მონიტორინგ</a:t>
            </a:r>
            <a:r>
              <a:rPr lang="en-US" dirty="0">
                <a:latin typeface="Sylfaen" panose="010A0502050306030303" pitchFamily="18" charset="0"/>
              </a:rPr>
              <a:t>ი, </a:t>
            </a:r>
            <a:r>
              <a:rPr lang="ka-GE" dirty="0"/>
              <a:t>მოცვის მაჩვენებლის შედარება დაგეგმილ მაჩვენებელთან.</a:t>
            </a:r>
            <a:endParaRPr lang="en-US" dirty="0">
              <a:latin typeface="Sylfaen" panose="010A0502050306030303" pitchFamily="18" charset="0"/>
            </a:endParaRPr>
          </a:p>
          <a:p>
            <a:pPr lvl="1"/>
            <a:r>
              <a:rPr lang="en-US" dirty="0" err="1">
                <a:latin typeface="Sylfaen" panose="010A0502050306030303" pitchFamily="18" charset="0"/>
              </a:rPr>
              <a:t>ეპიდზედამხედველობა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განხორციელდება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უკვე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არსებული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დაავადებათა ზედამხედველობის ერთიანი ელექტრონული სისტემის (დზეის) საშუალებით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რომელიც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უკვე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გამოიყენება</a:t>
            </a:r>
            <a:r>
              <a:rPr lang="ka-GE" dirty="0"/>
              <a:t> </a:t>
            </a:r>
            <a:r>
              <a:rPr lang="en-US" dirty="0">
                <a:latin typeface="Sylfaen" panose="010A0502050306030303" pitchFamily="18" charset="0"/>
              </a:rPr>
              <a:t>COVID19-ის </a:t>
            </a:r>
            <a:r>
              <a:rPr lang="en-US" dirty="0" err="1">
                <a:latin typeface="Sylfaen" panose="010A0502050306030303" pitchFamily="18" charset="0"/>
              </a:rPr>
              <a:t>ზედამხედველობის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მიზნებისთვის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ka-GE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8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2E1C-655F-FB4E-A348-9D22F975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Sylfaen" panose="010A0502050306030303" pitchFamily="18" charset="0"/>
              </a:rPr>
              <a:t>კომუნიკაციის</a:t>
            </a:r>
            <a:r>
              <a:rPr lang="en-US" sz="4000" dirty="0">
                <a:latin typeface="Sylfaen" panose="010A0502050306030303" pitchFamily="18" charset="0"/>
              </a:rPr>
              <a:t> </a:t>
            </a:r>
            <a:r>
              <a:rPr lang="en-US" sz="4000" dirty="0" err="1">
                <a:latin typeface="Sylfaen" panose="010A0502050306030303" pitchFamily="18" charset="0"/>
              </a:rPr>
              <a:t>პრიორიტეტები</a:t>
            </a:r>
            <a:r>
              <a:rPr lang="en-US" sz="4000" dirty="0">
                <a:latin typeface="Sylfaen" panose="010A0502050306030303" pitchFamily="18" charset="0"/>
              </a:rPr>
              <a:t> - </a:t>
            </a:r>
            <a:r>
              <a:rPr lang="en-US" sz="4000" dirty="0" err="1">
                <a:latin typeface="Sylfaen" panose="010A0502050306030303" pitchFamily="18" charset="0"/>
              </a:rPr>
              <a:t>მოთხოვნის</a:t>
            </a:r>
            <a:r>
              <a:rPr lang="en-US" sz="4000" dirty="0">
                <a:latin typeface="Sylfaen" panose="010A0502050306030303" pitchFamily="18" charset="0"/>
              </a:rPr>
              <a:t> </a:t>
            </a:r>
            <a:r>
              <a:rPr lang="en-US" sz="4000" dirty="0" err="1">
                <a:latin typeface="Sylfaen" panose="010A0502050306030303" pitchFamily="18" charset="0"/>
              </a:rPr>
              <a:t>ფორმირება</a:t>
            </a:r>
            <a:endParaRPr lang="en-US" sz="40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A622-336C-7F4D-B09B-7238BADDF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453" y="1609420"/>
            <a:ext cx="10411094" cy="4699939"/>
          </a:xfrm>
        </p:spPr>
        <p:txBody>
          <a:bodyPr>
            <a:noAutofit/>
          </a:bodyPr>
          <a:lstStyle/>
          <a:p>
            <a:r>
              <a:rPr lang="ka-GE" sz="1800" dirty="0">
                <a:latin typeface="Sylfaen" panose="010A0502050306030303" pitchFamily="18" charset="0"/>
              </a:rPr>
              <a:t>ორი ძირითადი საკომუნიკაციო გამოწვევა: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Sylfaen" panose="010A0502050306030303" pitchFamily="18" charset="0"/>
              </a:rPr>
              <a:t>ბოლო</a:t>
            </a:r>
            <a:r>
              <a:rPr lang="en-US" sz="1800" dirty="0">
                <a:latin typeface="Sylfaen" panose="010A0502050306030303" pitchFamily="18" charset="0"/>
              </a:rPr>
              <a:t> 2020 </a:t>
            </a:r>
            <a:r>
              <a:rPr lang="en-US" sz="1800" dirty="0" err="1">
                <a:latin typeface="Sylfaen" panose="010A0502050306030303" pitchFamily="18" charset="0"/>
              </a:rPr>
              <a:t>დეკემბრის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კვლევის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მონაცემით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საქართველოს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ka-GE" sz="1800" dirty="0">
                <a:latin typeface="Sylfaen" panose="010A0502050306030303" pitchFamily="18" charset="0"/>
              </a:rPr>
              <a:t>მოსახლეობის </a:t>
            </a:r>
            <a:r>
              <a:rPr lang="en-US" sz="1800" dirty="0">
                <a:latin typeface="Sylfaen" panose="010A0502050306030303" pitchFamily="18" charset="0"/>
              </a:rPr>
              <a:t>22</a:t>
            </a:r>
            <a:r>
              <a:rPr lang="ka-GE" sz="1800" dirty="0">
                <a:latin typeface="Sylfaen" panose="010A0502050306030303" pitchFamily="18" charset="0"/>
              </a:rPr>
              <a:t>% </a:t>
            </a:r>
            <a:r>
              <a:rPr lang="en-US" sz="1800" dirty="0" err="1">
                <a:latin typeface="Sylfaen" panose="010A0502050306030303" pitchFamily="18" charset="0"/>
              </a:rPr>
              <a:t>უარს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ამბობს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ვაქცინაციაზე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და</a:t>
            </a:r>
            <a:r>
              <a:rPr lang="en-US" sz="1800" dirty="0">
                <a:latin typeface="Sylfaen" panose="010A0502050306030303" pitchFamily="18" charset="0"/>
              </a:rPr>
              <a:t> 19</a:t>
            </a:r>
            <a:r>
              <a:rPr lang="ka-GE" sz="1800" dirty="0">
                <a:latin typeface="Sylfaen" panose="010A0502050306030303" pitchFamily="18" charset="0"/>
              </a:rPr>
              <a:t>%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ka-GE" sz="1800" dirty="0">
                <a:latin typeface="Sylfaen" panose="010A0502050306030303" pitchFamily="18" charset="0"/>
              </a:rPr>
              <a:t>ყოყმანობს</a:t>
            </a:r>
            <a:r>
              <a:rPr lang="en-US" sz="1800" dirty="0">
                <a:latin typeface="Sylfaen" panose="010A0502050306030303" pitchFamily="18" charset="0"/>
              </a:rPr>
              <a:t> (</a:t>
            </a:r>
            <a:r>
              <a:rPr lang="en-US" sz="1800" dirty="0" err="1">
                <a:latin typeface="Sylfaen" panose="010A0502050306030303" pitchFamily="18" charset="0"/>
              </a:rPr>
              <a:t>დკსჯეც</a:t>
            </a:r>
            <a:r>
              <a:rPr lang="en-US" sz="1800" dirty="0">
                <a:latin typeface="Sylfaen" panose="010A0502050306030303" pitchFamily="18" charset="0"/>
              </a:rPr>
              <a:t> 2020)</a:t>
            </a:r>
            <a:r>
              <a:rPr lang="ka-GE" sz="1800" dirty="0">
                <a:latin typeface="Sylfaen" panose="010A0502050306030303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1800" dirty="0">
                <a:latin typeface="Sylfaen" panose="010A0502050306030303" pitchFamily="18" charset="0"/>
              </a:rPr>
              <a:t>მოსახლეობის იმ ნაწილის მოლოდინების მართვა, რომელიც მზად არის ვაქცინაციისათვის, მაგრამ არ შედის პრიორიტეტულ </a:t>
            </a:r>
            <a:r>
              <a:rPr lang="ka-GE" sz="1800" dirty="0">
                <a:solidFill>
                  <a:srgbClr val="FF0000"/>
                </a:solidFill>
                <a:latin typeface="Sylfaen" panose="010A0502050306030303" pitchFamily="18" charset="0"/>
              </a:rPr>
              <a:t>(მაღალი რისკის) </a:t>
            </a:r>
            <a:r>
              <a:rPr lang="ka-GE" sz="1800" dirty="0">
                <a:latin typeface="Sylfaen" panose="010A0502050306030303" pitchFamily="18" charset="0"/>
              </a:rPr>
              <a:t>ჯგუფებში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მოუწევს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მოცდა</a:t>
            </a:r>
            <a:r>
              <a:rPr lang="ka-GE" sz="1800" dirty="0">
                <a:latin typeface="Sylfaen" panose="010A0502050306030303" pitchFamily="18" charset="0"/>
              </a:rPr>
              <a:t>;</a:t>
            </a:r>
          </a:p>
          <a:p>
            <a:r>
              <a:rPr lang="en-US" sz="1800" dirty="0" err="1">
                <a:latin typeface="Sylfaen" panose="010A0502050306030303" pitchFamily="18" charset="0"/>
              </a:rPr>
              <a:t>მომზადებულია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ka-GE" sz="1800" dirty="0">
                <a:latin typeface="Sylfaen" panose="010A0502050306030303" pitchFamily="18" charset="0"/>
              </a:rPr>
              <a:t>კომპლექსური და პროაქტიული საკომუნიკაციო სტრატეგი</a:t>
            </a:r>
            <a:r>
              <a:rPr lang="en-US" sz="1800" dirty="0" err="1">
                <a:latin typeface="Sylfaen" panose="010A0502050306030303" pitchFamily="18" charset="0"/>
              </a:rPr>
              <a:t>ა</a:t>
            </a:r>
            <a:r>
              <a:rPr lang="ka-GE" sz="1800" dirty="0">
                <a:latin typeface="Sylfaen" panose="010A0502050306030303" pitchFamily="18" charset="0"/>
              </a:rPr>
              <a:t> და მისი დანერგვის მოკლევადიანი გეგმის სამუშაო ვარიანტები საორენტაციო ბიუჯეტით და მოიცავს:</a:t>
            </a:r>
            <a:endParaRPr lang="en-US" sz="1800" dirty="0">
              <a:latin typeface="Sylfaen" panose="010A050205030603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1800" dirty="0">
                <a:latin typeface="Sylfaen" panose="010A0502050306030303" pitchFamily="18" charset="0"/>
              </a:rPr>
              <a:t>სამედიცინო პერსონალის და მედია ტრეინინგებს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1800" dirty="0">
                <a:latin typeface="Sylfaen" panose="010A0502050306030303" pitchFamily="18" charset="0"/>
              </a:rPr>
              <a:t>ეროვნულ დონეზე საინფორმაციო და სოციალური მობილიზაციის კამპანიას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1800" dirty="0">
                <a:latin typeface="Sylfaen" panose="010A0502050306030303" pitchFamily="18" charset="0"/>
              </a:rPr>
              <a:t>კრიზისული კომუნიკაციის გეგმას (გვერდითი მოვლენებზე და ვაქცინაციის სხვა მოსალოდნელ გამოწვევებზე)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1800" dirty="0">
                <a:latin typeface="Sylfaen" panose="010A0502050306030303" pitchFamily="18" charset="0"/>
              </a:rPr>
              <a:t>სოციალურ მოსმენას, მედია და სოციალურ მედია მონიტორინგს და დეზინფორმაციაზე ოპერატიული რეაგირების მექანიზმს</a:t>
            </a:r>
          </a:p>
        </p:txBody>
      </p:sp>
    </p:spTree>
    <p:extLst>
      <p:ext uri="{BB962C8B-B14F-4D97-AF65-F5344CB8AC3E}">
        <p14:creationId xmlns:p14="http://schemas.microsoft.com/office/powerpoint/2010/main" val="110589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4467-7778-384C-956F-A66F7B37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45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dirty="0" err="1">
                <a:latin typeface="Sylfaen" panose="010A0502050306030303" pitchFamily="18" charset="0"/>
              </a:rPr>
              <a:t>საჭირო</a:t>
            </a:r>
            <a:r>
              <a:rPr lang="en-US" sz="4000" dirty="0">
                <a:latin typeface="Sylfaen" panose="010A0502050306030303" pitchFamily="18" charset="0"/>
              </a:rPr>
              <a:t> </a:t>
            </a:r>
            <a:r>
              <a:rPr lang="en-US" sz="4000" dirty="0" err="1">
                <a:latin typeface="Sylfaen" panose="010A0502050306030303" pitchFamily="18" charset="0"/>
              </a:rPr>
              <a:t>ფინანსური</a:t>
            </a:r>
            <a:r>
              <a:rPr lang="en-US" sz="4000" dirty="0">
                <a:latin typeface="Sylfaen" panose="010A0502050306030303" pitchFamily="18" charset="0"/>
              </a:rPr>
              <a:t> </a:t>
            </a:r>
            <a:r>
              <a:rPr lang="en-US" sz="4000" dirty="0" err="1">
                <a:latin typeface="Sylfaen" panose="010A0502050306030303" pitchFamily="18" charset="0"/>
              </a:rPr>
              <a:t>რესურსები</a:t>
            </a:r>
            <a:r>
              <a:rPr lang="en-US" sz="4000" dirty="0">
                <a:latin typeface="Sylfaen" panose="010A0502050306030303" pitchFamily="18" charset="0"/>
              </a:rPr>
              <a:t> </a:t>
            </a:r>
            <a:r>
              <a:rPr lang="en-US" sz="2000" dirty="0">
                <a:latin typeface="Sylfaen" panose="010A0502050306030303" pitchFamily="18" charset="0"/>
              </a:rPr>
              <a:t/>
            </a:r>
            <a:br>
              <a:rPr lang="en-US" sz="2000" dirty="0">
                <a:latin typeface="Sylfaen" panose="010A0502050306030303" pitchFamily="18" charset="0"/>
              </a:rPr>
            </a:br>
            <a:r>
              <a:rPr lang="en-US" sz="2000" dirty="0">
                <a:latin typeface="Sylfaen" panose="010A0502050306030303" pitchFamily="18" charset="0"/>
              </a:rPr>
              <a:t>(</a:t>
            </a:r>
            <a:r>
              <a:rPr lang="en-US" sz="2000" dirty="0" err="1">
                <a:latin typeface="Sylfaen" panose="010A0502050306030303" pitchFamily="18" charset="0"/>
              </a:rPr>
              <a:t>წინასწარი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შეფასება</a:t>
            </a:r>
            <a:r>
              <a:rPr lang="en-US" sz="2000" dirty="0">
                <a:latin typeface="Sylfaen" panose="010A0502050306030303" pitchFamily="18" charset="0"/>
              </a:rPr>
              <a:t>)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A3972F12-4C9A-B146-AC1C-F98D6E3FB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66494"/>
              </p:ext>
            </p:extLst>
          </p:nvPr>
        </p:nvGraphicFramePr>
        <p:xfrm>
          <a:off x="838200" y="1135454"/>
          <a:ext cx="10142152" cy="345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988">
                  <a:extLst>
                    <a:ext uri="{9D8B030D-6E8A-4147-A177-3AD203B41FA5}">
                      <a16:colId xmlns:a16="http://schemas.microsoft.com/office/drawing/2014/main" val="2617040900"/>
                    </a:ext>
                  </a:extLst>
                </a:gridCol>
                <a:gridCol w="2437490">
                  <a:extLst>
                    <a:ext uri="{9D8B030D-6E8A-4147-A177-3AD203B41FA5}">
                      <a16:colId xmlns:a16="http://schemas.microsoft.com/office/drawing/2014/main" val="776204835"/>
                    </a:ext>
                  </a:extLst>
                </a:gridCol>
                <a:gridCol w="2717674">
                  <a:extLst>
                    <a:ext uri="{9D8B030D-6E8A-4147-A177-3AD203B41FA5}">
                      <a16:colId xmlns:a16="http://schemas.microsoft.com/office/drawing/2014/main" val="601017321"/>
                    </a:ext>
                  </a:extLst>
                </a:gridCol>
              </a:tblGrid>
              <a:tr h="450723">
                <a:tc>
                  <a:txBody>
                    <a:bodyPr/>
                    <a:lstStyle/>
                    <a:p>
                      <a:pPr algn="ctr"/>
                      <a:r>
                        <a:rPr lang="ka-GE" sz="1400" kern="1200" dirty="0">
                          <a:solidFill>
                            <a:schemeClr val="bg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კომპონენტის დასახელება</a:t>
                      </a:r>
                      <a:endParaRPr lang="en-GE" sz="1400" kern="1200" dirty="0">
                        <a:solidFill>
                          <a:schemeClr val="bg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kern="1200" dirty="0">
                          <a:solidFill>
                            <a:schemeClr val="bg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მინიმალური ღირებულება(ლარი)</a:t>
                      </a:r>
                      <a:endParaRPr lang="en-GE" sz="1400" b="1" kern="1200" dirty="0">
                        <a:solidFill>
                          <a:schemeClr val="bg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kern="1200" dirty="0">
                          <a:solidFill>
                            <a:schemeClr val="bg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მაქსიმალური ღირებულება(ლარი)</a:t>
                      </a:r>
                      <a:endParaRPr lang="en-GE" sz="1400" b="1" kern="1200" dirty="0">
                        <a:solidFill>
                          <a:schemeClr val="bg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626641"/>
                  </a:ext>
                </a:extLst>
              </a:tr>
              <a:tr h="325896">
                <a:tc>
                  <a:txBody>
                    <a:bodyPr/>
                    <a:lstStyle/>
                    <a:p>
                      <a:r>
                        <a:rPr lang="ka-GE" sz="14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ვაქცინები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ს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შესყიდვა</a:t>
                      </a:r>
                      <a:endParaRPr lang="en-GE" sz="1400" kern="1200" dirty="0">
                        <a:solidFill>
                          <a:schemeClr val="dk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48,456,260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141,985,429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164735"/>
                  </a:ext>
                </a:extLst>
              </a:tr>
              <a:tr h="325896">
                <a:tc>
                  <a:txBody>
                    <a:bodyPr/>
                    <a:lstStyle/>
                    <a:p>
                      <a:r>
                        <a:rPr lang="ka-GE" sz="14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შპრიცები და სხვა სახარჯი მასალა</a:t>
                      </a:r>
                      <a:endParaRPr lang="en-GE" sz="1400" kern="1200" dirty="0">
                        <a:solidFill>
                          <a:schemeClr val="dk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E" sz="14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4,960,082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E" sz="14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5,087,534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222333"/>
                  </a:ext>
                </a:extLst>
              </a:tr>
              <a:tr h="325896">
                <a:tc>
                  <a:txBody>
                    <a:bodyPr/>
                    <a:lstStyle/>
                    <a:p>
                      <a:r>
                        <a:rPr lang="ka-GE" sz="1400" dirty="0"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სერვისების მიწოდება</a:t>
                      </a:r>
                      <a:endParaRPr lang="en-GE" sz="1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8,834,300 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9</a:t>
                      </a:r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,</a:t>
                      </a:r>
                      <a:r>
                        <a:rPr lang="en-US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0</a:t>
                      </a:r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34,300 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41222"/>
                  </a:ext>
                </a:extLst>
              </a:tr>
              <a:tr h="325896">
                <a:tc>
                  <a:txBody>
                    <a:bodyPr/>
                    <a:lstStyle/>
                    <a:p>
                      <a:r>
                        <a:rPr lang="ka-GE" sz="14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ტრენინგები</a:t>
                      </a:r>
                      <a:endParaRPr lang="en-GE" sz="1400" kern="1200" dirty="0">
                        <a:solidFill>
                          <a:schemeClr val="dk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34,900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34,900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513019"/>
                  </a:ext>
                </a:extLst>
              </a:tr>
              <a:tr h="325896">
                <a:tc>
                  <a:txBody>
                    <a:bodyPr/>
                    <a:lstStyle/>
                    <a:p>
                      <a:r>
                        <a:rPr lang="ka-GE" sz="14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ვაქცინების ლოჯისტიკა/დისტრიბუცია</a:t>
                      </a:r>
                      <a:endParaRPr lang="en-GE" sz="1400" kern="1200" dirty="0">
                        <a:solidFill>
                          <a:schemeClr val="dk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164,085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164,085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834549"/>
                  </a:ext>
                </a:extLst>
              </a:tr>
              <a:tr h="325896">
                <a:tc>
                  <a:txBody>
                    <a:bodyPr/>
                    <a:lstStyle/>
                    <a:p>
                      <a:r>
                        <a:rPr lang="ka-GE" sz="14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საინფორმაციო სისტემა</a:t>
                      </a:r>
                      <a:endParaRPr lang="en-GE" sz="1400" kern="1200" dirty="0">
                        <a:solidFill>
                          <a:schemeClr val="dk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167,695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167,695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529213"/>
                  </a:ext>
                </a:extLst>
              </a:tr>
              <a:tr h="325896">
                <a:tc>
                  <a:txBody>
                    <a:bodyPr/>
                    <a:lstStyle/>
                    <a:p>
                      <a:r>
                        <a:rPr lang="ka-GE" sz="1400" dirty="0"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ვაქცინაციის პროცესზე სუპერვიზია და მონიტორინგი</a:t>
                      </a:r>
                      <a:endParaRPr lang="en-GE" sz="1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53,500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53,500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371100"/>
                  </a:ext>
                </a:extLst>
              </a:tr>
              <a:tr h="325896">
                <a:tc>
                  <a:txBody>
                    <a:bodyPr/>
                    <a:lstStyle/>
                    <a:p>
                      <a:r>
                        <a:rPr lang="ka-GE" sz="14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მოთხოვნის შექმნა და კომუნიკაცია</a:t>
                      </a:r>
                      <a:endParaRPr lang="en-GE" sz="1400" kern="1200" dirty="0">
                        <a:solidFill>
                          <a:schemeClr val="dk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1,662,800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1,662,800</a:t>
                      </a:r>
                      <a:endParaRPr lang="en-GE" sz="1400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046797"/>
                  </a:ext>
                </a:extLst>
              </a:tr>
              <a:tr h="325896">
                <a:tc>
                  <a:txBody>
                    <a:bodyPr/>
                    <a:lstStyle/>
                    <a:p>
                      <a:pPr algn="ctr"/>
                      <a:r>
                        <a:rPr lang="ka-GE" sz="1400" b="1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BPG Arial" panose="020B0604020202020204" pitchFamily="34" charset="0"/>
                        </a:rPr>
                        <a:t>სულ ბიუჯეტი</a:t>
                      </a:r>
                      <a:endParaRPr lang="en-GE" sz="1400" b="1" kern="1200" dirty="0">
                        <a:solidFill>
                          <a:schemeClr val="dk1"/>
                        </a:solidFill>
                        <a:latin typeface="Sylfaen" panose="010A0502050306030303" pitchFamily="18" charset="0"/>
                        <a:ea typeface="+mn-ea"/>
                        <a:cs typeface="BPG 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64,333,622</a:t>
                      </a:r>
                      <a:endParaRPr lang="en-GE" sz="1400" b="1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158,</a:t>
                      </a:r>
                      <a:r>
                        <a:rPr lang="en-US" sz="1400" b="1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1</a:t>
                      </a:r>
                      <a:r>
                        <a:rPr lang="ka-GE" sz="1400" b="1" dirty="0">
                          <a:latin typeface="Sylfaen" panose="010A0502050306030303" pitchFamily="18" charset="0"/>
                          <a:ea typeface="BPG Arial 2018" panose="020B0604020202020204" pitchFamily="34" charset="-78"/>
                          <a:cs typeface="BPG Arial 2018" panose="020B0604020202020204" pitchFamily="34" charset="-78"/>
                        </a:rPr>
                        <a:t>90,243</a:t>
                      </a:r>
                      <a:endParaRPr lang="en-GE" sz="1400" b="1" dirty="0">
                        <a:latin typeface="Sylfaen" panose="010A0502050306030303" pitchFamily="18" charset="0"/>
                        <a:ea typeface="BPG Arial 2018" panose="020B0604020202020204" pitchFamily="34" charset="-78"/>
                        <a:cs typeface="BPG Arial 2018" panose="020B0604020202020204" pitchFamily="34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20347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AD14251-6C0D-B34D-8340-4D0D74E1E831}"/>
              </a:ext>
            </a:extLst>
          </p:cNvPr>
          <p:cNvSpPr/>
          <p:nvPr/>
        </p:nvSpPr>
        <p:spPr>
          <a:xfrm>
            <a:off x="913775" y="4875770"/>
            <a:ext cx="10320282" cy="19736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u="sng" dirty="0" err="1">
                <a:latin typeface="BPG Arial" panose="020B0604020202020204" pitchFamily="34" charset="0"/>
                <a:cs typeface="BPG Arial" panose="020B0604020202020204" pitchFamily="34" charset="0"/>
              </a:rPr>
              <a:t>შენიშვნა</a:t>
            </a:r>
            <a:r>
              <a:rPr lang="en-US" sz="1600" b="1" u="sng" dirty="0">
                <a:latin typeface="BPG Arial" panose="020B0604020202020204" pitchFamily="34" charset="0"/>
                <a:cs typeface="BPG Arial" panose="020B06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გათვლებში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გათვალისწინებული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სხვადასხვა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ვაქცინის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სხვადასხვა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სცენარით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გამოყენების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შესაძლებლობა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საჯარო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სივრცეში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არსებული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ვაქცინის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მინიმალური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მაქსიმალური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ფასები</a:t>
            </a:r>
            <a:endParaRPr lang="en-US" sz="1400" dirty="0"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ბიუჯეტი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არ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ka-GE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ი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თვალისწინებს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ka-GE" sz="1400" dirty="0">
                <a:latin typeface="Sylfaen" panose="010A0502050306030303" pitchFamily="18" charset="0"/>
                <a:cs typeface="BPG Arial" panose="020B0604020202020204" pitchFamily="34" charset="0"/>
              </a:rPr>
              <a:t>მასიური ვაქცინაციის ცენტრები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შექმნის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ოპერირების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ღირებულებას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,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რაც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მოგვიანებით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დაითვლება</a:t>
            </a:r>
            <a:endParaRPr lang="en-US" sz="1400" dirty="0"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ასევე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არ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არის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გათვალისწინებული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ka-GE" sz="1400" dirty="0">
                <a:latin typeface="Sylfaen" panose="010A0502050306030303" pitchFamily="18" charset="0"/>
                <a:cs typeface="BPG Arial" panose="020B0604020202020204" pitchFamily="34" charset="0"/>
              </a:rPr>
              <a:t>იმუნიზაციის მართვის სპეციალური ინტერსექტორული ჯგუფის შექმნ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ის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ოპერირების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ხარჯები</a:t>
            </a:r>
            <a:endParaRPr lang="en-US" sz="1400" dirty="0"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ბიუჯეტი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დათვლილია</a:t>
            </a:r>
            <a:r>
              <a:rPr lang="en-US" sz="1400" dirty="0">
                <a:latin typeface="Sylfaen" panose="010A0502050306030303" pitchFamily="18" charset="0"/>
                <a:cs typeface="BPG Arial" panose="020B0604020202020204" pitchFamily="34" charset="0"/>
              </a:rPr>
              <a:t> 1აშშ = 3.3 </a:t>
            </a:r>
            <a:r>
              <a:rPr lang="en-US" sz="1400" dirty="0" err="1">
                <a:latin typeface="Sylfaen" panose="010A0502050306030303" pitchFamily="18" charset="0"/>
                <a:cs typeface="BPG Arial" panose="020B0604020202020204" pitchFamily="34" charset="0"/>
              </a:rPr>
              <a:t>ლარზე</a:t>
            </a:r>
            <a:endParaRPr lang="en-US" sz="1400" dirty="0">
              <a:latin typeface="Sylfaen" panose="010A0502050306030303" pitchFamily="18" charset="0"/>
              <a:cs typeface="BPG 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5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F8D1-239A-5040-BC4A-E371E1A2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65126"/>
            <a:ext cx="10347960" cy="47089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Sylfaen" panose="010A0502050306030303" pitchFamily="18" charset="0"/>
              </a:rPr>
              <a:t>ვაქცინაციის</a:t>
            </a:r>
            <a:r>
              <a:rPr lang="en-US" sz="4000" dirty="0">
                <a:latin typeface="Sylfaen" panose="010A0502050306030303" pitchFamily="18" charset="0"/>
              </a:rPr>
              <a:t> </a:t>
            </a:r>
            <a:r>
              <a:rPr lang="en-US" sz="4000" dirty="0" err="1">
                <a:latin typeface="Sylfaen" panose="010A0502050306030303" pitchFamily="18" charset="0"/>
              </a:rPr>
              <a:t>პროგრამის</a:t>
            </a:r>
            <a:r>
              <a:rPr lang="en-US" sz="4000" dirty="0">
                <a:latin typeface="Sylfaen" panose="010A0502050306030303" pitchFamily="18" charset="0"/>
              </a:rPr>
              <a:t> </a:t>
            </a:r>
            <a:r>
              <a:rPr lang="en-US" sz="4000" dirty="0" err="1">
                <a:latin typeface="Sylfaen" panose="010A0502050306030303" pitchFamily="18" charset="0"/>
              </a:rPr>
              <a:t>მართვა</a:t>
            </a:r>
            <a:endParaRPr lang="en-US" sz="4000" dirty="0">
              <a:latin typeface="Sylfaen" panose="010A050205030603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6B9D0-D7BB-D347-B866-D373B6767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1" y="972433"/>
            <a:ext cx="7494814" cy="58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6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600" dirty="0"/>
              <a:t>ქვეყნის მზაობა კოვიდ 19-ის ვაქცინაციის გეგმის დანერგვისთვის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178"/>
            <a:ext cx="10515600" cy="513320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ka-GE" sz="2000" dirty="0"/>
              <a:t>მომზადებულია ვაქცინის დანერგვის დეტალური გეგმა შესაბამისი საკანონმდებლო და ნორმატიული აქტებით.</a:t>
            </a:r>
          </a:p>
          <a:p>
            <a:pPr>
              <a:spcBef>
                <a:spcPts val="0"/>
              </a:spcBef>
            </a:pPr>
            <a:r>
              <a:rPr lang="ka-GE" sz="2000" dirty="0"/>
              <a:t>ქვეყანა რეგისტრირებულია კოვაქსის პლატფორმაზე და გადახდილი აქვს პირველი შენატანი 1.4 მილიონ დოზის მისაღებად მოსახლეობის 20% ისთვის</a:t>
            </a:r>
          </a:p>
          <a:p>
            <a:pPr>
              <a:spcBef>
                <a:spcPts val="0"/>
              </a:spcBef>
            </a:pPr>
            <a:r>
              <a:rPr lang="ka-GE" sz="2000" dirty="0"/>
              <a:t>ქვეყანას აქვს გამართული რუტინული იმუნიზაციის სისტემა შესაბამისი ცივი ჯაჭვით </a:t>
            </a:r>
          </a:p>
          <a:p>
            <a:pPr>
              <a:spcBef>
                <a:spcPts val="0"/>
              </a:spcBef>
            </a:pPr>
            <a:r>
              <a:rPr lang="ka-GE" sz="2000" dirty="0"/>
              <a:t>იმუნიზაციის პროგრამა არის სახელმწიფო პრიორიტეტი: ბოლო 8 წელიწადში იმუნიზაციის ბიუჯეტი ქვეყანაში გაიზარდა დაახლოებით 6-ჯერ და გეგმიური ვაქცინაციისთვის ქვეყანა ყიდულობს მხოლოდ ჯანმოს პრეკვალიფიცირებულ ვაქცინებს.</a:t>
            </a:r>
          </a:p>
          <a:p>
            <a:pPr>
              <a:spcBef>
                <a:spcPts val="0"/>
              </a:spcBef>
            </a:pPr>
            <a:r>
              <a:rPr lang="ka-GE" sz="2000" dirty="0"/>
              <a:t>ბოლო წლებში ქვეყანაში დანერგილია 4 ახალი ვაქცინა ძირითადად  გავის დახმარებით და შესაბამისად რამოდენიმეჯერ გადამზადებულია იმუნიზაციის პროგრამის პროვაიდერი სამედიცინო დაწესებულებები და ადამიანური რესურსი.</a:t>
            </a:r>
          </a:p>
          <a:p>
            <a:pPr>
              <a:spcBef>
                <a:spcPts val="0"/>
              </a:spcBef>
            </a:pPr>
            <a:r>
              <a:rPr lang="ka-GE" sz="2000" dirty="0"/>
              <a:t>ჩამოყალიბებულია პარტნიორობა იმუნიზაციის პროგრამასთან დაკავშირებით საერთაშორისო პარტნიორებთან (</a:t>
            </a:r>
            <a:r>
              <a:rPr lang="en-US" sz="2000" dirty="0"/>
              <a:t>WHO, UNICEF, GAVI, COVAX, WB, USAID, ADB </a:t>
            </a:r>
            <a:r>
              <a:rPr lang="ka-GE" sz="2000" dirty="0"/>
              <a:t>და სხვა.)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ka-GE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824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A7E8-718F-0245-B88D-9B8C2D79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03594"/>
            <a:ext cx="10364451" cy="118186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Sylfaen" panose="010A0502050306030303" pitchFamily="18" charset="0"/>
              </a:rPr>
              <a:t>შინაარსი</a:t>
            </a:r>
            <a:endParaRPr lang="en-US" dirty="0">
              <a:latin typeface="Sylfaen" panose="010A05020503060303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DD80AF-F11F-2E45-99BC-DB70CCFB8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5844"/>
              </p:ext>
            </p:extLst>
          </p:nvPr>
        </p:nvGraphicFramePr>
        <p:xfrm>
          <a:off x="391886" y="1110344"/>
          <a:ext cx="11286308" cy="538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82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844C-8A92-C34A-9904-2CA272D1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6" y="640831"/>
            <a:ext cx="4058544" cy="841605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Sylfaen" panose="010A0502050306030303" pitchFamily="18" charset="0"/>
              </a:rPr>
              <a:t>ამოცანა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F2DAF6-8E3C-4596-8503-D263C711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1482437"/>
            <a:ext cx="4465122" cy="44433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Times New Roman" panose="02020603050405020304" pitchFamily="18" charset="0"/>
              </a:rPr>
              <a:t>►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შერჩეული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ვაქ</a:t>
            </a:r>
            <a:r>
              <a:rPr lang="ka-GE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ცი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ნის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ეფექტურობა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და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მოსახლეობაში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ბუნებრივი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იმუნიტეტი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გადატანილი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დაავადებ</a:t>
            </a:r>
            <a:r>
              <a:rPr lang="ka-GE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ის შედეგად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განსაზღვრავს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იმუნიზაციით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საჭირო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მოცვის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მაჩვენებელს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რომელსაც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ქვეყანამ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უნდა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მიაღწიოს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რომ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დაიცვას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მოსახლეობა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და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გახსნას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ეკონომიკა</a:t>
            </a:r>
            <a:endParaRPr lang="en-US" sz="1800" dirty="0">
              <a:solidFill>
                <a:schemeClr val="tx1"/>
              </a:solidFill>
              <a:latin typeface="Sylfaen" pitchFamily="18" charset="0"/>
              <a:cs typeface="BPG Arial" panose="020B060402020202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Times New Roman" panose="02020603050405020304" pitchFamily="18" charset="0"/>
              </a:rPr>
              <a:t>►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ამიტომ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2021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წლის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საორიენტაციო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და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ამბიციური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სამიზნეა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მოზრდილი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მოსახლეობის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დაახლოებით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60%-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ის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მოცვა</a:t>
            </a:r>
            <a:r>
              <a:rPr lang="en-US" sz="1800" dirty="0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itchFamily="18" charset="0"/>
                <a:cs typeface="BPG Arial" panose="020B0604020202020204" pitchFamily="34" charset="0"/>
              </a:rPr>
              <a:t>ვაქცინით</a:t>
            </a:r>
            <a:endParaRPr lang="en-US" sz="1800" dirty="0">
              <a:solidFill>
                <a:schemeClr val="tx1"/>
              </a:solidFill>
              <a:latin typeface="Sylfaen" pitchFamily="18" charset="0"/>
              <a:cs typeface="BPG Arial" panose="020B060402020202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Sylfaen" pitchFamily="18" charset="0"/>
              <a:cs typeface="BPG 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8E0AF-0FF6-D549-9D65-A7D7E1BCD54E}"/>
              </a:ext>
            </a:extLst>
          </p:cNvPr>
          <p:cNvSpPr/>
          <p:nvPr/>
        </p:nvSpPr>
        <p:spPr>
          <a:xfrm>
            <a:off x="150422" y="631216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www.mckinsey.com</a:t>
            </a:r>
            <a:r>
              <a:rPr lang="en-US" sz="1100" dirty="0"/>
              <a:t>/industries/healthcare-systems-and-services/our-insights/when-will-the-covid-19-pandemic-end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7039B4-43FD-2D43-92DF-C7A55E9387CE}"/>
              </a:ext>
            </a:extLst>
          </p:cNvPr>
          <p:cNvGrpSpPr/>
          <p:nvPr/>
        </p:nvGrpSpPr>
        <p:grpSpPr>
          <a:xfrm>
            <a:off x="5364481" y="640831"/>
            <a:ext cx="6068210" cy="5461389"/>
            <a:chOff x="5364481" y="640831"/>
            <a:chExt cx="6068210" cy="5461389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76A1311A-D6D4-3F42-B111-E8B3BDCFD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4481" y="640831"/>
              <a:ext cx="6068210" cy="546138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20DFAD-3919-5543-86B5-680E3346BCBF}"/>
                </a:ext>
              </a:extLst>
            </p:cNvPr>
            <p:cNvSpPr/>
            <p:nvPr/>
          </p:nvSpPr>
          <p:spPr>
            <a:xfrm>
              <a:off x="8763990" y="5320145"/>
              <a:ext cx="2612571" cy="760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24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718D-C349-3147-B2E0-89CAF05C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Sylfaen" panose="010A0502050306030303" pitchFamily="18" charset="0"/>
              </a:rPr>
              <a:t>ძირითადი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დაშვებები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60E5-6008-5A4A-821A-321BB56B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834275"/>
            <a:ext cx="10599353" cy="4109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err="1">
                <a:latin typeface="Sylfaen" panose="010A0502050306030303" pitchFamily="18" charset="0"/>
              </a:rPr>
              <a:t>გამომდინარე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მუდმივად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ცვალებადი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სიტუაციიდან</a:t>
            </a:r>
            <a:r>
              <a:rPr lang="en-US" sz="1800" dirty="0">
                <a:latin typeface="Sylfaen" panose="010A0502050306030303" pitchFamily="18" charset="0"/>
              </a:rPr>
              <a:t>, </a:t>
            </a:r>
            <a:r>
              <a:rPr lang="en-US" sz="1800" dirty="0" err="1">
                <a:latin typeface="Sylfaen" panose="010A0502050306030303" pitchFamily="18" charset="0"/>
              </a:rPr>
              <a:t>რაც</a:t>
            </a:r>
            <a:r>
              <a:rPr lang="ka-GE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მსოფლიოში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ვაქცინების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გამოცდა-რეგისტრაციას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წარმოება-განაწილება-მიწოდებას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უკავშირდება</a:t>
            </a:r>
            <a:r>
              <a:rPr lang="ka-GE" sz="1800" dirty="0">
                <a:latin typeface="Sylfaen" panose="010A0502050306030303" pitchFamily="18" charset="0"/>
              </a:rPr>
              <a:t>,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ka-GE" sz="1800" dirty="0">
                <a:latin typeface="Sylfaen" panose="010A0502050306030303" pitchFamily="18" charset="0"/>
              </a:rPr>
              <a:t>საქართველოში </a:t>
            </a:r>
            <a:r>
              <a:rPr lang="en-US" sz="1800" dirty="0">
                <a:latin typeface="Sylfaen" panose="010A0502050306030303" pitchFamily="18" charset="0"/>
              </a:rPr>
              <a:t>COVID-19 </a:t>
            </a:r>
            <a:r>
              <a:rPr lang="ka-GE" sz="1800" dirty="0">
                <a:latin typeface="Sylfaen" panose="010A0502050306030303" pitchFamily="18" charset="0"/>
              </a:rPr>
              <a:t>ვაქცინის დანერგვის ეროვნული გეგმა</a:t>
            </a:r>
            <a:r>
              <a:rPr lang="en-US" sz="1800" dirty="0" err="1">
                <a:latin typeface="Sylfaen" panose="010A0502050306030303" pitchFamily="18" charset="0"/>
              </a:rPr>
              <a:t>ში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ახალი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ინფორმაციის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მიხედვით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მოხდება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პერიოდული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ცვლილებების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შეტანა</a:t>
            </a:r>
            <a:r>
              <a:rPr lang="en-US" sz="1800" dirty="0">
                <a:latin typeface="Sylfaen" panose="010A0502050306030303" pitchFamily="18" charset="0"/>
              </a:rPr>
              <a:t> - </a:t>
            </a:r>
            <a:r>
              <a:rPr lang="ka-GE" sz="1800" dirty="0">
                <a:latin typeface="Sylfaen" panose="010A0502050306030303" pitchFamily="18" charset="0"/>
              </a:rPr>
              <a:t>გეგმის </a:t>
            </a:r>
            <a:r>
              <a:rPr lang="en-US" sz="1800" dirty="0" err="1">
                <a:latin typeface="Sylfaen" panose="010A0502050306030303" pitchFamily="18" charset="0"/>
              </a:rPr>
              <a:t>ადაპტირება</a:t>
            </a:r>
            <a:r>
              <a:rPr lang="en-US" sz="1800" dirty="0">
                <a:latin typeface="Sylfaen" panose="010A0502050306030303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Sylfaen" panose="010A0502050306030303" pitchFamily="18" charset="0"/>
              </a:rPr>
              <a:t>2021 </a:t>
            </a:r>
            <a:r>
              <a:rPr lang="en-US" sz="1800" dirty="0" err="1">
                <a:latin typeface="Sylfaen" panose="010A0502050306030303" pitchFamily="18" charset="0"/>
              </a:rPr>
              <a:t>წლის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პირველ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კვარტალში</a:t>
            </a:r>
            <a:r>
              <a:rPr lang="en-US" sz="1800" dirty="0">
                <a:latin typeface="Sylfaen" panose="010A0502050306030303" pitchFamily="18" charset="0"/>
              </a:rPr>
              <a:t>, </a:t>
            </a:r>
            <a:r>
              <a:rPr lang="ka-GE" sz="1800" dirty="0">
                <a:latin typeface="Sylfaen" panose="010A0502050306030303" pitchFamily="18" charset="0"/>
              </a:rPr>
              <a:t>ჯანმრთელობის მსოფლიო ორგანიზაციის (ჯანმო) ან სანდ</a:t>
            </a:r>
            <a:r>
              <a:rPr lang="en-US" sz="1800" dirty="0">
                <a:latin typeface="Sylfaen" panose="010A0502050306030303" pitchFamily="18" charset="0"/>
              </a:rPr>
              <a:t>ო </a:t>
            </a:r>
            <a:r>
              <a:rPr lang="en-US" sz="1800" dirty="0" err="1">
                <a:latin typeface="Sylfaen" panose="010A0502050306030303" pitchFamily="18" charset="0"/>
              </a:rPr>
              <a:t>ეროვნული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მარეგულირებლების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მიერ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ნებადართული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სამი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ვაქცინის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საწარმოო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მოცულობები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შეზღუდულია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შესაბამისად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საქართველოს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მიერ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პირველ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კვარტალში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მისაღები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დოზები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მაღალი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ალბათობით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შეზღუდული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იქნება</a:t>
            </a:r>
            <a:r>
              <a:rPr lang="en-US" sz="1800" dirty="0">
                <a:latin typeface="Sylfaen" panose="010A0502050306030303" pitchFamily="18" charset="0"/>
              </a:rPr>
              <a:t>, </a:t>
            </a:r>
            <a:r>
              <a:rPr lang="en-US" sz="1800" dirty="0" err="1">
                <a:latin typeface="Sylfaen" panose="010A0502050306030303" pitchFamily="18" charset="0"/>
              </a:rPr>
              <a:t>რაც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იძლევა</a:t>
            </a:r>
            <a:r>
              <a:rPr lang="en-US" sz="1800" dirty="0">
                <a:latin typeface="Sylfaen" panose="010A0502050306030303" pitchFamily="18" charset="0"/>
              </a:rPr>
              <a:t> 1-2 </a:t>
            </a:r>
            <a:r>
              <a:rPr lang="en-US" sz="1800" dirty="0" err="1">
                <a:latin typeface="Sylfaen" panose="010A0502050306030303" pitchFamily="18" charset="0"/>
              </a:rPr>
              <a:t>თვიან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პერიოდს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ამ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გეგმის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მიხედვით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მოსამზადებელი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სამუშაოების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ჩასატარებლად</a:t>
            </a:r>
            <a:endParaRPr lang="en-US" sz="1800" dirty="0">
              <a:latin typeface="Sylfaen" panose="010A0502050306030303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 err="1">
                <a:latin typeface="Sylfaen" panose="010A0502050306030303" pitchFamily="18" charset="0"/>
              </a:rPr>
              <a:t>მოწოდებული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ვაქცინების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დოზების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ზრდა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მოსალოდნელია</a:t>
            </a:r>
            <a:r>
              <a:rPr lang="en-US" sz="1800" dirty="0">
                <a:latin typeface="Sylfaen" panose="010A0502050306030303" pitchFamily="18" charset="0"/>
              </a:rPr>
              <a:t> მე-2 </a:t>
            </a:r>
            <a:r>
              <a:rPr lang="en-US" sz="1800" dirty="0" err="1">
                <a:latin typeface="Sylfaen" panose="010A0502050306030303" pitchFamily="18" charset="0"/>
              </a:rPr>
              <a:t>კვარტალში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უფრო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მეტად</a:t>
            </a:r>
            <a:r>
              <a:rPr lang="en-US" sz="1800" dirty="0">
                <a:latin typeface="Sylfaen" panose="010A0502050306030303" pitchFamily="18" charset="0"/>
              </a:rPr>
              <a:t> მე-3 </a:t>
            </a:r>
            <a:r>
              <a:rPr lang="en-US" sz="1800" dirty="0" err="1">
                <a:latin typeface="Sylfaen" panose="010A0502050306030303" pitchFamily="18" charset="0"/>
              </a:rPr>
              <a:t>კვარტალში</a:t>
            </a:r>
            <a:r>
              <a:rPr lang="en-US" sz="1800" dirty="0">
                <a:latin typeface="Sylfaen" panose="010A0502050306030303" pitchFamily="18" charset="0"/>
              </a:rPr>
              <a:t>, </a:t>
            </a:r>
            <a:r>
              <a:rPr lang="en-US" sz="1800" dirty="0" err="1">
                <a:latin typeface="Sylfaen" panose="010A0502050306030303" pitchFamily="18" charset="0"/>
              </a:rPr>
              <a:t>რასაც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ეფუძნება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გეგმის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კალენდარული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ნაწილი</a:t>
            </a:r>
            <a:endParaRPr lang="en-US" sz="1800" dirty="0">
              <a:latin typeface="Sylfaen" panose="010A0502050306030303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 err="1">
                <a:latin typeface="Sylfaen" panose="010A0502050306030303" pitchFamily="18" charset="0"/>
              </a:rPr>
              <a:t>იმუნიზაციის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პროგრამა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გაიშლება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ეტაპობრივად</a:t>
            </a:r>
            <a:r>
              <a:rPr lang="en-US" sz="1800" dirty="0">
                <a:latin typeface="Sylfaen" panose="010A0502050306030303" pitchFamily="18" charset="0"/>
              </a:rPr>
              <a:t>, </a:t>
            </a:r>
            <a:r>
              <a:rPr lang="en-US" sz="1800" dirty="0" err="1">
                <a:latin typeface="Sylfaen" panose="010A0502050306030303" pitchFamily="18" charset="0"/>
              </a:rPr>
              <a:t>მოწოდებული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დოზების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პარალელურად</a:t>
            </a:r>
            <a:r>
              <a:rPr lang="en-US" sz="1800" dirty="0">
                <a:latin typeface="Sylfaen" panose="010A0502050306030303" pitchFamily="18" charset="0"/>
              </a:rPr>
              <a:t>, </a:t>
            </a:r>
            <a:r>
              <a:rPr lang="en-US" sz="1800" dirty="0" err="1">
                <a:latin typeface="Sylfaen" panose="010A0502050306030303" pitchFamily="18" charset="0"/>
              </a:rPr>
              <a:t>და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ეტაპობრივად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მოხდება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ჯერ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პრიორიტეტული</a:t>
            </a:r>
            <a:r>
              <a:rPr lang="en-US" sz="1800" dirty="0">
                <a:latin typeface="Sylfaen" panose="010A0502050306030303" pitchFamily="18" charset="0"/>
              </a:rPr>
              <a:t> (</a:t>
            </a:r>
            <a:r>
              <a:rPr lang="ka-GE" sz="1800" dirty="0">
                <a:latin typeface="Sylfaen" panose="010A0502050306030303" pitchFamily="18" charset="0"/>
              </a:rPr>
              <a:t>მაღალი რისკის)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ჯგუფების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მოცვა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და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მერე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დანარჩენი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მოსახლეობის</a:t>
            </a:r>
            <a:r>
              <a:rPr lang="en-US" sz="1800" dirty="0">
                <a:latin typeface="Sylfaen" panose="010A05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38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2F0C-100A-7D47-A8C7-DA23704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44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Sylfaen" panose="010A0502050306030303" pitchFamily="18" charset="0"/>
              </a:rPr>
              <a:t>სამიზნე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მოსახლეობა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მოცვის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ეტაპები</a:t>
            </a:r>
            <a:endParaRPr lang="en-US" dirty="0">
              <a:latin typeface="Sylfaen" panose="010A05020503060303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C393D3-1FD0-4043-B967-0B8E211D6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63394"/>
              </p:ext>
            </p:extLst>
          </p:nvPr>
        </p:nvGraphicFramePr>
        <p:xfrm>
          <a:off x="701963" y="1066800"/>
          <a:ext cx="10651839" cy="3769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578">
                  <a:extLst>
                    <a:ext uri="{9D8B030D-6E8A-4147-A177-3AD203B41FA5}">
                      <a16:colId xmlns:a16="http://schemas.microsoft.com/office/drawing/2014/main" val="3197355477"/>
                    </a:ext>
                  </a:extLst>
                </a:gridCol>
                <a:gridCol w="4804389">
                  <a:extLst>
                    <a:ext uri="{9D8B030D-6E8A-4147-A177-3AD203B41FA5}">
                      <a16:colId xmlns:a16="http://schemas.microsoft.com/office/drawing/2014/main" val="1869787988"/>
                    </a:ext>
                  </a:extLst>
                </a:gridCol>
                <a:gridCol w="1303660">
                  <a:extLst>
                    <a:ext uri="{9D8B030D-6E8A-4147-A177-3AD203B41FA5}">
                      <a16:colId xmlns:a16="http://schemas.microsoft.com/office/drawing/2014/main" val="3183475933"/>
                    </a:ext>
                  </a:extLst>
                </a:gridCol>
                <a:gridCol w="1303661">
                  <a:extLst>
                    <a:ext uri="{9D8B030D-6E8A-4147-A177-3AD203B41FA5}">
                      <a16:colId xmlns:a16="http://schemas.microsoft.com/office/drawing/2014/main" val="155245095"/>
                    </a:ext>
                  </a:extLst>
                </a:gridCol>
                <a:gridCol w="1826551">
                  <a:extLst>
                    <a:ext uri="{9D8B030D-6E8A-4147-A177-3AD203B41FA5}">
                      <a16:colId xmlns:a16="http://schemas.microsoft.com/office/drawing/2014/main" val="1920238493"/>
                    </a:ext>
                  </a:extLst>
                </a:gridCol>
              </a:tblGrid>
              <a:tr h="81615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ეტაპები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პრიორიტეტული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(მაღალი რისკის)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ჯგუფ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ები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და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რიგითობა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სამიზნე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მოსახლეობა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*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ჯგუფის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მოცვის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სამიზნე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(%)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სულ ასაცრელი კონტინგენტის რაოდენობა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**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BPG 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46086"/>
                  </a:ext>
                </a:extLst>
              </a:tr>
              <a:tr h="1859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Ia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ჯანდაცვის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სექტორის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მუშაკები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71,415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46,420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762199"/>
                  </a:ext>
                </a:extLst>
              </a:tr>
              <a:tr h="35613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Ia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ხანგრძლივი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მოვლის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დაწესებულების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ბენეფიციარები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და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პერსონალი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2,600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1,560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7038037"/>
                  </a:ext>
                </a:extLst>
              </a:tr>
              <a:tr h="2496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Ia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&gt;75 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ასაკის პირები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226,800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136,080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7508196"/>
                  </a:ext>
                </a:extLst>
              </a:tr>
              <a:tr h="2496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Ib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65-74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ასაკის</a:t>
                      </a:r>
                      <a:r>
                        <a:rPr lang="ka-GE" sz="1400" b="0" baseline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პირები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329,183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197,510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8016649"/>
                  </a:ext>
                </a:extLst>
              </a:tr>
              <a:tr h="2496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IIa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ესენციური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(ძირითადი) სერვისების მიმწოდებლები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180,373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108,224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9547044"/>
                  </a:ext>
                </a:extLst>
              </a:tr>
              <a:tr h="2496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IIa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55-64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478,400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287,040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7422968"/>
                  </a:ext>
                </a:extLst>
              </a:tr>
              <a:tr h="18594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IIb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18-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54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ქრონ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.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დაავადების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მქონე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პირები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89,400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53,640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734910"/>
                  </a:ext>
                </a:extLst>
              </a:tr>
              <a:tr h="21736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ჯამი</a:t>
                      </a:r>
                      <a:r>
                        <a:rPr lang="ka-GE" sz="16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(მაღალი რისკის და ესენციური ჯგუფები)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830,474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707629"/>
                  </a:ext>
                </a:extLst>
              </a:tr>
              <a:tr h="3134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III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 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მოსახლეობის სხვა ჯგუფები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1,</a:t>
                      </a: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434,567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0%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860,740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1150896"/>
                  </a:ext>
                </a:extLst>
              </a:tr>
              <a:tr h="21736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6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სულ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ჯამი</a:t>
                      </a:r>
                      <a:r>
                        <a:rPr lang="ka-GE" sz="1600" b="1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Sylfaen" panose="010A0502050306030303" pitchFamily="18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ka-GE" sz="1400" b="1" dirty="0">
                          <a:effectLst/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 </a:t>
                      </a:r>
                      <a:endParaRPr lang="en-US" sz="1400" b="1" dirty="0"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1,691,214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1294795"/>
                  </a:ext>
                </a:extLst>
              </a:tr>
              <a:tr h="297245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მოზრდილი მოსახლეობის %</a:t>
                      </a:r>
                    </a:p>
                  </a:txBody>
                  <a:tcPr marL="29468" marR="294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ka-GE" sz="1400" b="1" dirty="0">
                          <a:effectLst/>
                          <a:latin typeface="BPG Arial" panose="020B0604020202020204" pitchFamily="34" charset="0"/>
                          <a:cs typeface="BPG Arial" panose="020B0604020202020204" pitchFamily="34" charset="0"/>
                        </a:rPr>
                        <a:t> </a:t>
                      </a:r>
                      <a:endParaRPr lang="en-US" sz="1400" b="1" dirty="0">
                        <a:latin typeface="BPG Arial" panose="020B0604020202020204" pitchFamily="34" charset="0"/>
                        <a:cs typeface="BPG Arial" panose="020B0604020202020204" pitchFamily="34" charset="0"/>
                      </a:endParaRPr>
                    </a:p>
                  </a:txBody>
                  <a:tcPr marL="29468" marR="294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cs typeface="BPG Arial" panose="020B0604020202020204" pitchFamily="34" charset="0"/>
                        </a:rPr>
                        <a:t>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41840"/>
                  </a:ext>
                </a:extLst>
              </a:tr>
            </a:tbl>
          </a:graphicData>
        </a:graphic>
      </p:graphicFrame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DD155965-D3A2-7D43-8547-D7F812E560C7}"/>
              </a:ext>
            </a:extLst>
          </p:cNvPr>
          <p:cNvSpPr txBox="1">
            <a:spLocks/>
          </p:cNvSpPr>
          <p:nvPr/>
        </p:nvSpPr>
        <p:spPr>
          <a:xfrm>
            <a:off x="701962" y="4868884"/>
            <a:ext cx="10576263" cy="878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დასახული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მიზნის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მისაღწევად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2021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წელს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ქვეყანას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დაჭირდება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დაახლოებით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3,97</a:t>
            </a:r>
            <a:r>
              <a:rPr lang="ka-GE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,</a:t>
            </a:r>
            <a:r>
              <a:rPr lang="ka-GE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300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დოზა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იმუნიზა</a:t>
            </a:r>
            <a:r>
              <a:rPr lang="ka-GE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ც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იისთვის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დადგენილი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დანაკარგების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გათვალისწინებით</a:t>
            </a:r>
            <a:r>
              <a:rPr lang="en-US" sz="2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27442-DCB4-1449-B894-A0D17720A750}"/>
              </a:ext>
            </a:extLst>
          </p:cNvPr>
          <p:cNvSpPr txBox="1"/>
          <p:nvPr/>
        </p:nvSpPr>
        <p:spPr>
          <a:xfrm>
            <a:off x="222992" y="5915891"/>
            <a:ext cx="11431977" cy="745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*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ზოგიერთი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სამიზნე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მოსახლეობის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ჯგუფების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ზომები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შეფასებითია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ჯგუფები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ურთიერთგადამფარავი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,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მაგრამ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რაოდენობები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დაკორექტირებული</a:t>
            </a:r>
            <a:r>
              <a:rPr lang="ka-GE" sz="1200" dirty="0">
                <a:latin typeface="Sylfaen" panose="010A0502050306030303" pitchFamily="18" charset="0"/>
                <a:cs typeface="BPG Arial" panose="020B0604020202020204" pitchFamily="34" charset="0"/>
              </a:rPr>
              <a:t>ა</a:t>
            </a:r>
            <a:endParaRPr lang="en-US" sz="1200" dirty="0"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**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გათვლები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მოცვის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მაჩვენებელი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დათვლილია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18+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მოსახლეობისთვის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რადგან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დღესდღეობით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არსებული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ვაქცინები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მხოლოდ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18+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მოსახლეობისთვის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არის</a:t>
            </a:r>
            <a:r>
              <a:rPr lang="en-US" sz="1200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cs typeface="BPG Arial" panose="020B0604020202020204" pitchFamily="34" charset="0"/>
              </a:rPr>
              <a:t>განსაზღვრული</a:t>
            </a:r>
            <a:endParaRPr lang="en-US" sz="1200" dirty="0">
              <a:latin typeface="Sylfaen" panose="010A0502050306030303" pitchFamily="18" charset="0"/>
              <a:cs typeface="BPG 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8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01A2-D622-EB4C-BB94-1ACF1B96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41842"/>
            <a:ext cx="10364451" cy="79808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Sylfaen" panose="010A0502050306030303" pitchFamily="18" charset="0"/>
              </a:rPr>
              <a:t>ეროვნული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en-US" sz="3600" dirty="0" err="1">
                <a:latin typeface="Sylfaen" panose="010A0502050306030303" pitchFamily="18" charset="0"/>
              </a:rPr>
              <a:t>გეგმისთვის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en-US" sz="3600" dirty="0" err="1">
                <a:latin typeface="Sylfaen" panose="010A0502050306030303" pitchFamily="18" charset="0"/>
              </a:rPr>
              <a:t>პერსპექტიული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en-US" sz="3600" dirty="0" err="1">
                <a:latin typeface="Sylfaen" panose="010A0502050306030303" pitchFamily="18" charset="0"/>
              </a:rPr>
              <a:t>ვაქცინები</a:t>
            </a:r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35E4C-50BA-4B48-9DED-E2E04E25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49" y="1335510"/>
            <a:ext cx="10676351" cy="488715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latin typeface="Sylfaen" panose="010A0502050306030303" pitchFamily="18" charset="0"/>
              </a:rPr>
              <a:t>ვაქცინების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მსოფლიო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ბაზარზე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შექმნილი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სიტუაციიდან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გამომდინარე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გეგმა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მოქნილია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ითვალისწინებს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ნებისმიერი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ტემპერატურული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რეჟიმის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მქონე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გამოყენებას</a:t>
            </a:r>
            <a:r>
              <a:rPr lang="en-US" sz="1200" dirty="0">
                <a:latin typeface="Sylfaen" panose="010A0502050306030303" pitchFamily="18" charset="0"/>
              </a:rPr>
              <a:t>, </a:t>
            </a:r>
            <a:r>
              <a:rPr lang="en-US" sz="1200" dirty="0" err="1">
                <a:latin typeface="Sylfaen" panose="010A0502050306030303" pitchFamily="18" charset="0"/>
              </a:rPr>
              <a:t>შემდეგი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დაშვებებით</a:t>
            </a:r>
            <a:r>
              <a:rPr lang="en-US" sz="1200" dirty="0">
                <a:latin typeface="Sylfaen" panose="010A0502050306030303" pitchFamily="18" charset="0"/>
              </a:rPr>
              <a:t>: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eriod"/>
            </a:pPr>
            <a:r>
              <a:rPr lang="en-US" sz="1200" dirty="0">
                <a:latin typeface="Sylfaen" panose="010A0502050306030303" pitchFamily="18" charset="0"/>
              </a:rPr>
              <a:t>- 80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</a:t>
            </a:r>
            <a:r>
              <a:rPr lang="en-US" sz="1200" dirty="0" err="1">
                <a:latin typeface="Sylfaen" panose="010A0502050306030303" pitchFamily="18" charset="0"/>
              </a:rPr>
              <a:t>ტემპერატურული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რეჟიმის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გამოყენებას</a:t>
            </a:r>
            <a:r>
              <a:rPr lang="en-US" sz="1200" dirty="0">
                <a:latin typeface="Sylfaen" panose="010A0502050306030303" pitchFamily="18" charset="0"/>
              </a:rPr>
              <a:t> 200,000 </a:t>
            </a:r>
            <a:r>
              <a:rPr lang="en-US" sz="1200" dirty="0" err="1">
                <a:latin typeface="Sylfaen" panose="010A0502050306030303" pitchFamily="18" charset="0"/>
              </a:rPr>
              <a:t>დოზის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მოცულობით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მხოლოდ</a:t>
            </a:r>
            <a:r>
              <a:rPr lang="en-US" sz="1200" dirty="0">
                <a:latin typeface="Sylfaen" panose="010A0502050306030303" pitchFamily="18" charset="0"/>
              </a:rPr>
              <a:t> I-</a:t>
            </a:r>
            <a:r>
              <a:rPr lang="en-US" sz="1200" dirty="0" err="1">
                <a:latin typeface="Sylfaen" panose="010A0502050306030303" pitchFamily="18" charset="0"/>
              </a:rPr>
              <a:t>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პრიორიტეტული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სხვა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ორგანიზებული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ჯგუფებისთვის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US" sz="1200" b="1" u="sng" dirty="0" err="1">
                <a:latin typeface="Sylfaen" panose="010A0502050306030303" pitchFamily="18" charset="0"/>
              </a:rPr>
              <a:t>ან</a:t>
            </a:r>
            <a:endParaRPr lang="en-US" sz="1200" b="1" u="sng" dirty="0">
              <a:latin typeface="Sylfaen" panose="010A0502050306030303" pitchFamily="18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LcPeriod"/>
            </a:pPr>
            <a:r>
              <a:rPr lang="en-US" sz="1200" dirty="0">
                <a:latin typeface="Sylfaen" panose="010A0502050306030303" pitchFamily="18" charset="0"/>
              </a:rPr>
              <a:t>- 20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</a:t>
            </a:r>
            <a:r>
              <a:rPr lang="en-US" sz="1200" dirty="0" err="1">
                <a:latin typeface="Sylfaen" panose="010A0502050306030303" pitchFamily="18" charset="0"/>
              </a:rPr>
              <a:t>ტემპერატურული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რეჟიმის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გამოყენებას</a:t>
            </a:r>
            <a:r>
              <a:rPr lang="en-US" sz="1200" dirty="0">
                <a:latin typeface="Sylfaen" panose="010A0502050306030303" pitchFamily="18" charset="0"/>
              </a:rPr>
              <a:t> 200,000 </a:t>
            </a:r>
            <a:r>
              <a:rPr lang="en-US" sz="1200" dirty="0" err="1">
                <a:latin typeface="Sylfaen" panose="010A0502050306030303" pitchFamily="18" charset="0"/>
              </a:rPr>
              <a:t>დოზის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მოცულობით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მხოლოდ</a:t>
            </a:r>
            <a:r>
              <a:rPr lang="en-US" sz="1200" dirty="0">
                <a:latin typeface="Sylfaen" panose="010A0502050306030303" pitchFamily="18" charset="0"/>
              </a:rPr>
              <a:t> I-</a:t>
            </a:r>
            <a:r>
              <a:rPr lang="en-US" sz="1200" dirty="0" err="1">
                <a:latin typeface="Sylfaen" panose="010A0502050306030303" pitchFamily="18" charset="0"/>
              </a:rPr>
              <a:t>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პრიორიტეტული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სხვა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ორგანიზებული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ჯგუფებისთვის</a:t>
            </a:r>
            <a:r>
              <a:rPr lang="en-US" sz="1200" dirty="0">
                <a:latin typeface="Sylfaen" panose="010A0502050306030303" pitchFamily="18" charset="0"/>
              </a:rPr>
              <a:t> (</a:t>
            </a:r>
            <a:r>
              <a:rPr lang="en-US" sz="1200" dirty="0" err="1">
                <a:latin typeface="Sylfaen" panose="010A0502050306030303" pitchFamily="18" charset="0"/>
              </a:rPr>
              <a:t>თუმცა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საჭიროების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შემთხვევაში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შესაძლებელია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მისაღები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დოზების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მოცულობის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გაორმაგება</a:t>
            </a:r>
            <a:r>
              <a:rPr lang="en-US" sz="1200" dirty="0">
                <a:latin typeface="Sylfaen" panose="010A0502050306030303" pitchFamily="18" charset="0"/>
              </a:rPr>
              <a:t>) 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US" sz="1200" b="1" u="sng" dirty="0" err="1">
                <a:latin typeface="Sylfaen" panose="010A0502050306030303" pitchFamily="18" charset="0"/>
              </a:rPr>
              <a:t>და</a:t>
            </a:r>
            <a:endParaRPr lang="en-US" sz="1200" b="1" u="sng" dirty="0">
              <a:latin typeface="Sylfaen" panose="010A0502050306030303" pitchFamily="18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lphaLcPeriod"/>
            </a:pPr>
            <a:r>
              <a:rPr lang="en-US" sz="1200" dirty="0" err="1">
                <a:latin typeface="Sylfaen" panose="010A0502050306030303" pitchFamily="18" charset="0"/>
              </a:rPr>
              <a:t>უმეტესწილად</a:t>
            </a:r>
            <a:r>
              <a:rPr lang="en-US" sz="1200" dirty="0">
                <a:latin typeface="Sylfaen" panose="010A0502050306030303" pitchFamily="18" charset="0"/>
              </a:rPr>
              <a:t> 2-8 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</a:t>
            </a:r>
            <a:r>
              <a:rPr lang="en-US" sz="1200" dirty="0" err="1">
                <a:latin typeface="Sylfaen" panose="010A0502050306030303" pitchFamily="18" charset="0"/>
              </a:rPr>
              <a:t>ტემპერატურული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რეჟიმის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გამოყენებას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მოსახლეობის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ყველა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დანარჩენი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ჯგუფებისთვის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რადგან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ქვეყნის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ცივი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ჯაჭვი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იმუნიზაციის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სისტემა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უფრო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მეტად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ამგვარ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ვაქცინებზეა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მორგებული</a:t>
            </a:r>
            <a:endParaRPr lang="en-US" sz="12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latin typeface="Sylfaen" panose="010A0502050306030303" pitchFamily="18" charset="0"/>
              </a:rPr>
              <a:t>აღნიშნული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დაშვებები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ეფუძნება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ვაქცინების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მსოფლიო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ბაზარის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არსებულ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რეალობას</a:t>
            </a:r>
            <a:r>
              <a:rPr lang="en-US" sz="1200" dirty="0">
                <a:latin typeface="Sylfaen" panose="010A0502050306030303" pitchFamily="18" charset="0"/>
              </a:rPr>
              <a:t>*, </a:t>
            </a:r>
            <a:r>
              <a:rPr lang="en-US" sz="1200" dirty="0" err="1">
                <a:latin typeface="Sylfaen" panose="010A0502050306030303" pitchFamily="18" charset="0"/>
              </a:rPr>
              <a:t>კერძოდ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1200" dirty="0" err="1">
                <a:latin typeface="Sylfaen" panose="010A0502050306030303" pitchFamily="18" charset="0"/>
              </a:rPr>
              <a:t>არსებული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მონაცემებით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ka-GE" sz="1200" dirty="0">
                <a:latin typeface="Sylfaen" panose="010A0502050306030303" pitchFamily="18" charset="0"/>
              </a:rPr>
              <a:t>მწარმოებელთა უმეტესობა გეგმავს 2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- 8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</a:t>
            </a:r>
            <a:r>
              <a:rPr lang="en-US" sz="1200" dirty="0" err="1">
                <a:latin typeface="Sylfaen" panose="010A0502050306030303" pitchFamily="18" charset="0"/>
              </a:rPr>
              <a:t>ტემპერატურული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რეჟიმის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წარმოებას</a:t>
            </a:r>
            <a:r>
              <a:rPr lang="ka-GE" sz="1200" dirty="0">
                <a:latin typeface="Sylfaen" panose="010A0502050306030303" pitchFamily="18" charset="0"/>
              </a:rPr>
              <a:t>, </a:t>
            </a:r>
            <a:r>
              <a:rPr lang="en-US" sz="1200" dirty="0" err="1">
                <a:latin typeface="Sylfaen" panose="010A0502050306030303" pitchFamily="18" charset="0"/>
              </a:rPr>
              <a:t>ორი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ka-GE" sz="1200" dirty="0">
                <a:latin typeface="Sylfaen" panose="010A0502050306030303" pitchFamily="18" charset="0"/>
              </a:rPr>
              <a:t>გამონაკლის</a:t>
            </a:r>
            <a:r>
              <a:rPr lang="en-US" sz="1200" dirty="0" err="1">
                <a:latin typeface="Sylfaen" panose="010A0502050306030303" pitchFamily="18" charset="0"/>
              </a:rPr>
              <a:t>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გარდა</a:t>
            </a:r>
            <a:r>
              <a:rPr lang="ka-GE" sz="1200" dirty="0">
                <a:latin typeface="Sylfaen" panose="010A0502050306030303" pitchFamily="18" charset="0"/>
              </a:rPr>
              <a:t>, რომლებსაც -</a:t>
            </a:r>
            <a:r>
              <a:rPr lang="en-US" sz="1200" dirty="0">
                <a:latin typeface="Sylfaen" panose="010A0502050306030303" pitchFamily="18" charset="0"/>
              </a:rPr>
              <a:t>8</a:t>
            </a:r>
            <a:r>
              <a:rPr lang="ka-GE" sz="1200" dirty="0">
                <a:latin typeface="Sylfaen" panose="010A0502050306030303" pitchFamily="18" charset="0"/>
              </a:rPr>
              <a:t>0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</a:t>
            </a:r>
            <a:r>
              <a:rPr lang="en-US" sz="1200" dirty="0" err="1">
                <a:latin typeface="Sylfaen" panose="010A0502050306030303" pitchFamily="18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ka-GE" sz="1200" dirty="0">
                <a:latin typeface="Sylfaen" panose="010A0502050306030303" pitchFamily="18" charset="0"/>
              </a:rPr>
              <a:t>-20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</a:t>
            </a:r>
            <a:r>
              <a:rPr lang="ka-GE" sz="1200" dirty="0">
                <a:latin typeface="Sylfaen" panose="010A0502050306030303" pitchFamily="18" charset="0"/>
              </a:rPr>
              <a:t>ტემპერატურა ჭირდებათ</a:t>
            </a:r>
          </a:p>
          <a:p>
            <a:pPr lvl="1">
              <a:lnSpc>
                <a:spcPct val="120000"/>
              </a:lnSpc>
            </a:pPr>
            <a:r>
              <a:rPr lang="ka-GE" sz="1200" dirty="0">
                <a:latin typeface="Sylfaen" panose="010A0502050306030303" pitchFamily="18" charset="0"/>
              </a:rPr>
              <a:t>2021 წლის პირველ ნახევარში ვაქცინების მოსალოდნელი მოცულობა, რომელთაც </a:t>
            </a:r>
            <a:r>
              <a:rPr lang="en-US" sz="1200" dirty="0" err="1">
                <a:latin typeface="Sylfaen" panose="010A0502050306030303" pitchFamily="18" charset="0"/>
              </a:rPr>
              <a:t>გადაუდებელი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გამოყენების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ka-GE" sz="1200" dirty="0">
                <a:latin typeface="Sylfaen" panose="010A0502050306030303" pitchFamily="18" charset="0"/>
              </a:rPr>
              <a:t>ნებართვა ექნებათ 1.5-2.7 მილიარდ დოზას არ გადააჭარბებს</a:t>
            </a:r>
            <a:r>
              <a:rPr lang="en-US" sz="1200" dirty="0">
                <a:latin typeface="Sylfaen" panose="010A0502050306030303" pitchFamily="18" charset="0"/>
              </a:rPr>
              <a:t>, </a:t>
            </a:r>
            <a:r>
              <a:rPr lang="ka-GE" sz="1200" dirty="0">
                <a:latin typeface="Sylfaen" panose="010A0502050306030303" pitchFamily="18" charset="0"/>
              </a:rPr>
              <a:t>მოცულობების ზრდა უფრო 2021 წლის მეორე ნახევარშია მოსალოდნელი ≈ 3.6 მილიარდი დოზა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უმეტესი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ვაქცინები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იქნება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ka-GE" sz="1200" dirty="0">
                <a:latin typeface="Sylfaen" panose="010A0502050306030303" pitchFamily="18" charset="0"/>
              </a:rPr>
              <a:t>2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- 8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</a:t>
            </a:r>
            <a:r>
              <a:rPr lang="en-US" sz="1200" dirty="0" err="1">
                <a:latin typeface="Sylfaen" panose="010A0502050306030303" pitchFamily="18" charset="0"/>
              </a:rPr>
              <a:t>ტემპერატურული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რეჟიმის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ვაქცინა</a:t>
            </a:r>
            <a:r>
              <a:rPr lang="en-US" sz="1200" dirty="0">
                <a:latin typeface="Sylfaen" panose="010A0502050306030303" pitchFamily="18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1200" dirty="0" err="1">
                <a:latin typeface="Sylfaen" panose="010A0502050306030303" pitchFamily="18" charset="0"/>
              </a:rPr>
              <a:t>და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ბოლოს</a:t>
            </a:r>
            <a:r>
              <a:rPr lang="en-US" sz="1200" dirty="0">
                <a:latin typeface="Sylfaen" panose="010A0502050306030303" pitchFamily="18" charset="0"/>
              </a:rPr>
              <a:t> COVAX-</a:t>
            </a:r>
            <a:r>
              <a:rPr lang="en-US" sz="1200" dirty="0" err="1">
                <a:latin typeface="Sylfaen" panose="010A0502050306030303" pitchFamily="18" charset="0"/>
              </a:rPr>
              <a:t>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ფონდის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მიერ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შეკვეთილ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ვაქცინებში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უდიდესი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წილი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ka-GE" sz="1200" dirty="0">
                <a:latin typeface="Sylfaen" panose="010A0502050306030303" pitchFamily="18" charset="0"/>
              </a:rPr>
              <a:t>2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- 8</a:t>
            </a:r>
            <a:r>
              <a:rPr lang="en-US" sz="1200" baseline="30000" dirty="0">
                <a:latin typeface="Sylfaen" panose="010A0502050306030303" pitchFamily="18" charset="0"/>
              </a:rPr>
              <a:t>0</a:t>
            </a:r>
            <a:r>
              <a:rPr lang="en-US" sz="1200" dirty="0">
                <a:latin typeface="Sylfaen" panose="010A0502050306030303" pitchFamily="18" charset="0"/>
              </a:rPr>
              <a:t>C </a:t>
            </a:r>
            <a:r>
              <a:rPr lang="en-US" sz="1200" dirty="0" err="1">
                <a:latin typeface="Sylfaen" panose="010A0502050306030303" pitchFamily="18" charset="0"/>
              </a:rPr>
              <a:t>ტემპერატურული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რეჟიმის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</a:rPr>
              <a:t>ვაქცინებია</a:t>
            </a:r>
            <a:r>
              <a:rPr lang="en-US" sz="1200" dirty="0">
                <a:latin typeface="Sylfaen" panose="010A0502050306030303" pitchFamily="18" charset="0"/>
              </a:rPr>
              <a:t>.</a:t>
            </a:r>
            <a:endParaRPr lang="ka-GE" sz="1200" dirty="0">
              <a:latin typeface="Sylfaen" panose="010A050205030603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B6D064-5802-6542-9DCA-4C57AAE7807C}"/>
              </a:ext>
            </a:extLst>
          </p:cNvPr>
          <p:cNvSpPr/>
          <p:nvPr/>
        </p:nvSpPr>
        <p:spPr>
          <a:xfrm>
            <a:off x="601249" y="631919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*  https://www.unicef.org/supply/covid-19-vaccine-market-dashboard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77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6A81-0D5B-6746-A78D-DC8C4DDF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86424"/>
            <a:ext cx="10364451" cy="7980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Sylfaen" panose="010A0502050306030303" pitchFamily="18" charset="0"/>
              </a:rPr>
              <a:t>პერსპექტიული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ვაქცინების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შერჩევის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კრიტერიუმი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4BD29-9577-1348-A225-DF37BD28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1800" dirty="0"/>
              <a:t>ქვეყნის კანონმდებლობიდან გამომდინარე ვაქცინის იმპორტისთვის სავალდებულო კრიტერიუმებია</a:t>
            </a:r>
            <a:r>
              <a:rPr lang="ka-GE" sz="1800" baseline="30000" dirty="0"/>
              <a:t>1</a:t>
            </a:r>
          </a:p>
          <a:p>
            <a:pPr lvl="1"/>
            <a:r>
              <a:rPr lang="ka-GE" sz="1800" dirty="0"/>
              <a:t>ვაქცინა იყოს აღიარებული </a:t>
            </a:r>
            <a:r>
              <a:rPr lang="ka-GE" sz="1800" b="1" u="sng" dirty="0"/>
              <a:t>ჯანმო-ს მიერ</a:t>
            </a:r>
            <a:r>
              <a:rPr lang="ka-GE" sz="1800" dirty="0"/>
              <a:t> და შეყვანილი ან გადაუდებელი გამოყენების სიაში ან გავლილი </a:t>
            </a:r>
            <a:r>
              <a:rPr lang="en-US" sz="1800" dirty="0" err="1"/>
              <a:t>ჰ</a:t>
            </a:r>
            <a:r>
              <a:rPr lang="ka-GE" sz="1800" dirty="0"/>
              <a:t>ქონდეს პრე-კვალიფიკაცია</a:t>
            </a:r>
          </a:p>
          <a:p>
            <a:pPr marL="457200" lvl="1" indent="0" algn="ctr">
              <a:buNone/>
            </a:pPr>
            <a:r>
              <a:rPr lang="ka-GE" sz="1800" dirty="0"/>
              <a:t>ან</a:t>
            </a:r>
          </a:p>
          <a:p>
            <a:pPr lvl="1"/>
            <a:r>
              <a:rPr lang="ka-GE" sz="1800" dirty="0"/>
              <a:t>ვაქცინას უნდა </a:t>
            </a:r>
            <a:r>
              <a:rPr lang="en-US" sz="1800" dirty="0" err="1"/>
              <a:t>ჰ</a:t>
            </a:r>
            <a:r>
              <a:rPr lang="ka-GE" sz="1800" dirty="0"/>
              <a:t>ქონდეს გადაუდებელი გამოყენების ნებართვა ან ეროვნული რეგისტრაცია </a:t>
            </a:r>
            <a:r>
              <a:rPr lang="ka-GE" sz="1800" b="1" u="sng" dirty="0"/>
              <a:t>მაღალი სანდოობის მქონე ეროვნული მარეგულირებლისგან</a:t>
            </a:r>
            <a:r>
              <a:rPr lang="ka-GE" sz="1800" b="1" dirty="0"/>
              <a:t>,</a:t>
            </a:r>
            <a:r>
              <a:rPr lang="ka-GE" sz="1800" dirty="0"/>
              <a:t> როგორიცაა FDA (აშშ), EMA (ევროგაერთიანება), გაერთიანებული სამეფო, იაპონია, ავსტრალია და ა.შ. (სულ 37 ქვეყნის მარეგულირებელი). </a:t>
            </a:r>
          </a:p>
          <a:p>
            <a:r>
              <a:rPr lang="ka-GE" sz="1800" dirty="0"/>
              <a:t>შესაბამისად გეგმა ითვალისწინებს მხოლოდ იმ ვაქცინების გამოყენებას, რომლებიც ამ კრიტერიუმებს აკმაყოფილებენ.</a:t>
            </a:r>
          </a:p>
          <a:p>
            <a:r>
              <a:rPr lang="ka-GE" sz="1800" dirty="0"/>
              <a:t>2021 წლის 14 იანვრის მონაცემებით ამგვარი ვაქცინა მხოლოდ სამია, თუმცა მოსალოდნელია ეს სია მნიშვნელოვნად გაფართოვდეს 2021 წლის მე-II და III კვარტალში.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9D551-7583-9E45-9CF0-9789FAFA3B78}"/>
              </a:ext>
            </a:extLst>
          </p:cNvPr>
          <p:cNvSpPr txBox="1"/>
          <p:nvPr/>
        </p:nvSpPr>
        <p:spPr>
          <a:xfrm>
            <a:off x="439387" y="6198918"/>
            <a:ext cx="6519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BPG Arial" panose="020B0604020202020204" pitchFamily="34" charset="0"/>
                <a:cs typeface="BPG Arial" panose="020B0604020202020204" pitchFamily="34" charset="0"/>
              </a:rPr>
              <a:t>1</a:t>
            </a:r>
            <a:r>
              <a:rPr lang="ka-GE" sz="1200" dirty="0">
                <a:latin typeface="BPG Arial" panose="020B0604020202020204" pitchFamily="34" charset="0"/>
                <a:cs typeface="BPG Arial" panose="020B0604020202020204" pitchFamily="34" charset="0"/>
              </a:rPr>
              <a:t>საქართველოს კანონი</a:t>
            </a:r>
            <a:r>
              <a:rPr lang="en-US" sz="1200" dirty="0">
                <a:latin typeface="BPG Arial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ka-GE" sz="1200" dirty="0">
                <a:latin typeface="BPG Arial" panose="020B0604020202020204" pitchFamily="34" charset="0"/>
                <a:cs typeface="BPG Arial" panose="020B0604020202020204" pitchFamily="34" charset="0"/>
              </a:rPr>
              <a:t>წამლისა და ფარმაცევტული საქმიანობის შესახებ </a:t>
            </a:r>
            <a:endParaRPr lang="en-US" sz="1200" dirty="0"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7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507D09-8F5B-034C-A070-C983A727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Sylfaen" panose="010A0502050306030303" pitchFamily="18" charset="0"/>
              </a:rPr>
              <a:t>ვაქცინაციისთვის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en-US" sz="3600" dirty="0" err="1">
                <a:latin typeface="Sylfaen" panose="010A0502050306030303" pitchFamily="18" charset="0"/>
              </a:rPr>
              <a:t>შერჩეული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en-US" sz="3600" dirty="0" err="1">
                <a:latin typeface="Sylfaen" panose="010A0502050306030303" pitchFamily="18" charset="0"/>
              </a:rPr>
              <a:t>დაწესებულებები</a:t>
            </a:r>
            <a:endParaRPr lang="en-US" sz="3600" dirty="0">
              <a:latin typeface="Sylfaen" panose="010A0502050306030303" pitchFamily="18" charset="0"/>
            </a:endParaRPr>
          </a:p>
        </p:txBody>
      </p:sp>
      <p:pic>
        <p:nvPicPr>
          <p:cNvPr id="15" name="Content Placeholder 14" descr="Datei:RWB Krankenhaus.svg – Wikitravel">
            <a:extLst>
              <a:ext uri="{FF2B5EF4-FFF2-40B4-BE49-F238E27FC236}">
                <a16:creationId xmlns:a16="http://schemas.microsoft.com/office/drawing/2014/main" id="{CE4D51B3-E058-BC47-A1CA-8E2E97BF9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7549" y="3028237"/>
            <a:ext cx="952500" cy="952500"/>
          </a:xfrm>
        </p:spPr>
      </p:pic>
      <p:pic>
        <p:nvPicPr>
          <p:cNvPr id="10" name="Picture 9" descr="werelivingafulllife: July 2011">
            <a:extLst>
              <a:ext uri="{FF2B5EF4-FFF2-40B4-BE49-F238E27FC236}">
                <a16:creationId xmlns:a16="http://schemas.microsoft.com/office/drawing/2014/main" id="{3E55F7DD-8B35-D244-8DB0-BD36D72EE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39361" y="1628367"/>
            <a:ext cx="940688" cy="1145185"/>
          </a:xfrm>
          <a:prstGeom prst="rect">
            <a:avLst/>
          </a:prstGeom>
        </p:spPr>
      </p:pic>
      <p:pic>
        <p:nvPicPr>
          <p:cNvPr id="18" name="Picture 17" descr="Vaccine Clipart and Stock Illustrations. 10,622 Vaccine ...">
            <a:extLst>
              <a:ext uri="{FF2B5EF4-FFF2-40B4-BE49-F238E27FC236}">
                <a16:creationId xmlns:a16="http://schemas.microsoft.com/office/drawing/2014/main" id="{DACBD830-490D-354A-A47C-36DB05456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80906" y="4309739"/>
            <a:ext cx="1045787" cy="952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F8F3241-6F4E-084F-B56F-C4BADAAA8B0B}"/>
              </a:ext>
            </a:extLst>
          </p:cNvPr>
          <p:cNvSpPr/>
          <p:nvPr/>
        </p:nvSpPr>
        <p:spPr>
          <a:xfrm>
            <a:off x="1986894" y="1780770"/>
            <a:ext cx="8696478" cy="1145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საავადმყოფოები</a:t>
            </a:r>
            <a:endParaRPr lang="en-US" sz="1600" b="1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საკუთარი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სამედიცინო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პერსონალის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ასაცრელად</a:t>
            </a:r>
            <a:endParaRPr lang="en-US" sz="14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მოსახლეობის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პრიორიტეტული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ჯგუფების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ასაცრელად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-80</a:t>
            </a:r>
            <a:r>
              <a:rPr lang="en-US" sz="1400" baseline="300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0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C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ვაქცინის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შემთხვევაში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მოხდება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მხოლოდ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სპეციალურად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შერჩეული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დაწესებულებების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მობილიზაცია</a:t>
            </a:r>
            <a:endParaRPr lang="en-US" sz="14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5C0B1C-7CCD-B24B-90AE-E24B929D62FC}"/>
              </a:ext>
            </a:extLst>
          </p:cNvPr>
          <p:cNvSpPr/>
          <p:nvPr/>
        </p:nvSpPr>
        <p:spPr>
          <a:xfrm>
            <a:off x="2000749" y="3041534"/>
            <a:ext cx="8696478" cy="924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არსებული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იმუნიზაციის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კლინიკები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საკუთარი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მიმაგრებული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სამედიცინო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პერსონალის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ასაცრელად</a:t>
            </a:r>
            <a:endParaRPr lang="en-US" sz="14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პრიორიტეტული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ჯგუფების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დანარჩენი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მოსახლეობის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ასაცრელად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836D4B-6D52-0647-B2C6-38EEC0328DD3}"/>
              </a:ext>
            </a:extLst>
          </p:cNvPr>
          <p:cNvSpPr/>
          <p:nvPr/>
        </p:nvSpPr>
        <p:spPr>
          <a:xfrm>
            <a:off x="1986894" y="4337767"/>
            <a:ext cx="8696478" cy="924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მობილური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ბრიგადები</a:t>
            </a:r>
            <a:endParaRPr lang="en-US" sz="1600" b="1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ხანგრძლივი დაყოვნების დაწესებულებების ბენეფიციარები და მომვლელები </a:t>
            </a:r>
            <a:endParaRPr lang="en-US" sz="14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ბინაზე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მყოფი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-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არამობილური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მოსახლეობის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ასაცრელად</a:t>
            </a:r>
            <a:endParaRPr lang="en-US" sz="14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</p:txBody>
      </p:sp>
      <p:pic>
        <p:nvPicPr>
          <p:cNvPr id="1026" name="Picture 2" descr="They didn't get vaccinated. Now they're out of jobs.">
            <a:extLst>
              <a:ext uri="{FF2B5EF4-FFF2-40B4-BE49-F238E27FC236}">
                <a16:creationId xmlns:a16="http://schemas.microsoft.com/office/drawing/2014/main" id="{29907A63-123B-D242-8ABA-C88C39AD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7" y="5652200"/>
            <a:ext cx="1338283" cy="9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DBB061E-6A8F-3245-8623-8E30A33925B0}"/>
              </a:ext>
            </a:extLst>
          </p:cNvPr>
          <p:cNvSpPr/>
          <p:nvPr/>
        </p:nvSpPr>
        <p:spPr>
          <a:xfrm>
            <a:off x="2000749" y="5652200"/>
            <a:ext cx="8696478" cy="924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მასიური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ვაქცინაციის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ცენტრები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-  </a:t>
            </a:r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დიდ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ქალაქებში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(</a:t>
            </a:r>
            <a:r>
              <a:rPr lang="en-US" sz="16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შესაქმნელია</a:t>
            </a:r>
            <a:r>
              <a:rPr lang="en-US" sz="16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პრიორიტეტული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მოსახლეობის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ჯგუფების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ასაცრელად</a:t>
            </a:r>
            <a:endParaRPr lang="en-US" sz="14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ზოგადი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მოსახლეობის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ჯგუფების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ასაცრელად</a:t>
            </a:r>
            <a:r>
              <a:rPr lang="en-US" sz="14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5D8D9-AD71-AE43-8161-0E7ACC3FC04A}"/>
              </a:ext>
            </a:extLst>
          </p:cNvPr>
          <p:cNvSpPr txBox="1"/>
          <p:nvPr/>
        </p:nvSpPr>
        <p:spPr>
          <a:xfrm>
            <a:off x="1265129" y="1004170"/>
            <a:ext cx="946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მოკლე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ვადაში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მოსახლეობის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60%-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ის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მოცვას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დაჭირდება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იმუნიზაციაშია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ჩართული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ქსელის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გაფართოვება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,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რაც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მოხდება</a:t>
            </a:r>
            <a:r>
              <a:rPr lang="en-US" dirty="0"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cs typeface="BPG Arial" panose="020B0604020202020204" pitchFamily="34" charset="0"/>
              </a:rPr>
              <a:t>შემდეგნაირად</a:t>
            </a:r>
            <a:endParaRPr lang="en-US" dirty="0">
              <a:latin typeface="Sylfaen" panose="010A0502050306030303" pitchFamily="18" charset="0"/>
              <a:cs typeface="BPG 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6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A405-7257-8248-A267-95114E93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05783"/>
            <a:ext cx="10364451" cy="8909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Sylfaen" panose="010A0502050306030303" pitchFamily="18" charset="0"/>
              </a:rPr>
              <a:t>მოსახლეობის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მოცვის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ორგანიზაციული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და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ლოჯისტიკური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საკითხები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6525-28E0-B941-87A0-DD2A148D6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3274" y="1509487"/>
            <a:ext cx="6507810" cy="50829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◄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COVID19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ვაქცინაციის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პარა</a:t>
            </a:r>
            <a:r>
              <a:rPr lang="ka-GE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ლ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ელურად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აუცილებელი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იქნება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არსებული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იმუნიზაციის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პროგრამის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შენარჩუნებაც</a:t>
            </a:r>
            <a:endParaRPr lang="en-US" sz="18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◄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ეს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იმუნიზაციის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სიმძლავრეების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სულ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მცირე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4-ჯერ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გაზრდას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საჭიროებს</a:t>
            </a:r>
            <a:endParaRPr lang="en-US" sz="18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◄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ცივი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ჯაჭვის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არსებული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სიმძლავრეები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საკმარისია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ამ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მოცულობების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გასატარებლად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მაგრამ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იმუნიზაციის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სერვისის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მიმწოდებელთა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არსებული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სიმძლავრეები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ამ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მოცულობას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ვერ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გა</a:t>
            </a:r>
            <a:r>
              <a:rPr lang="ka-GE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წვდება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თუ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არ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მოხდება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: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◄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იმუნიზაციის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მართვის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სპეციალური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ინტერსექტორული</a:t>
            </a:r>
            <a:r>
              <a:rPr lang="en-US" sz="18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ჯგუფის</a:t>
            </a:r>
            <a:r>
              <a:rPr lang="en-US" sz="1800" b="1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შექმნა</a:t>
            </a:r>
            <a:endParaRPr lang="en-US" sz="1800" b="1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◄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იმუნიზაციაში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ჩართული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დაწესებულებების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აქტიურად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გაფართოება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რაოდენობის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გაზრდა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◄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არსებული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სიმძლავრეების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ka-GE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გ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აზრდა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მობილური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ბრიგადებით</a:t>
            </a:r>
            <a:endParaRPr lang="en-US" sz="18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◄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და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დიდ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ქალაქებში</a:t>
            </a:r>
            <a:r>
              <a:rPr lang="en-US" sz="1800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მასიური</a:t>
            </a:r>
            <a:r>
              <a:rPr lang="en-US" sz="1800" b="1" u="sng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ვაქცინაციის</a:t>
            </a:r>
            <a:r>
              <a:rPr lang="en-US" sz="1800" b="1" u="sng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ცენტრების</a:t>
            </a:r>
            <a:r>
              <a:rPr lang="en-US" sz="1800" b="1" u="sng" dirty="0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Sylfaen" panose="010A0502050306030303" pitchFamily="18" charset="0"/>
                <a:cs typeface="BPG Arial" panose="020B0604020202020204" pitchFamily="34" charset="0"/>
              </a:rPr>
              <a:t>შექმნა</a:t>
            </a:r>
            <a:endParaRPr lang="en-US" sz="1800" b="1" u="sng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Sylfaen" panose="010A0502050306030303" pitchFamily="18" charset="0"/>
              <a:cs typeface="BPG Arial" panose="020B0604020202020204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78787B0-8D44-B843-BB5B-E3B3850B7B04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25600"/>
            <a:ext cx="5105400" cy="461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2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1530</Words>
  <Application>Microsoft Office PowerPoint</Application>
  <PresentationFormat>Widescreen</PresentationFormat>
  <Paragraphs>207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BPG Arial</vt:lpstr>
      <vt:lpstr>BPG Arial 2018</vt:lpstr>
      <vt:lpstr>Calibri</vt:lpstr>
      <vt:lpstr>Sylfaen</vt:lpstr>
      <vt:lpstr>Times New Roman</vt:lpstr>
      <vt:lpstr>Wingdings</vt:lpstr>
      <vt:lpstr>Office Theme</vt:lpstr>
      <vt:lpstr>საქართველოში COVID-19 ვაქცინის დანერგვის ეროვნული გეგმა </vt:lpstr>
      <vt:lpstr>შინაარსი</vt:lpstr>
      <vt:lpstr>ამოცანა</vt:lpstr>
      <vt:lpstr>ძირითადი დაშვებები</vt:lpstr>
      <vt:lpstr>სამიზნე მოსახლეობა და მოცვის ეტაპები</vt:lpstr>
      <vt:lpstr>ეროვნული გეგმისთვის პერსპექტიული ვაქცინები </vt:lpstr>
      <vt:lpstr>პერსპექტიული ვაქცინების შერჩევის კრიტერიუმი</vt:lpstr>
      <vt:lpstr>ვაქცინაციისთვის შერჩეული დაწესებულებები</vt:lpstr>
      <vt:lpstr>მოსახლეობის მოცვის ორგანიზაციული და ლოჯისტიკური საკითხები</vt:lpstr>
      <vt:lpstr>ვაქცინაციის ეტაპობრიობა, მოსალოდნელი მოცულობები* და საჭირო სიმძლავრეები**</vt:lpstr>
      <vt:lpstr>ადამიანური რესურსების მართვა და ტრეინინგი</vt:lpstr>
      <vt:lpstr>ვაქცინის უსაფრთხოების მონიტორინგი </vt:lpstr>
      <vt:lpstr>კოვიდ 19-ის ვაქცინაციის პროგრამისთვის საინფორმაციო სისტემა, მონიტორინგი და ეპიდზედამხედველობა</vt:lpstr>
      <vt:lpstr>კომუნიკაციის პრიორიტეტები - მოთხოვნის ფორმირება</vt:lpstr>
      <vt:lpstr>საჭირო ფინანსური რესურსები  (წინასწარი შეფასება)</vt:lpstr>
      <vt:lpstr>ვაქცინაციის პროგრამის მართვა</vt:lpstr>
      <vt:lpstr>ქვეყნის მზაობა კოვიდ 19-ის ვაქცინაციის გეგმის დანერგვისთვის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საქართველოში COVID-19 ვაქცინის დანერგვის ეროვნული გეგმა</dc:title>
  <dc:creator>George Gotsadze</dc:creator>
  <cp:lastModifiedBy>Tamar Gabunia</cp:lastModifiedBy>
  <cp:revision>13</cp:revision>
  <dcterms:created xsi:type="dcterms:W3CDTF">2021-01-16T19:10:07Z</dcterms:created>
  <dcterms:modified xsi:type="dcterms:W3CDTF">2021-01-17T18:29:48Z</dcterms:modified>
</cp:coreProperties>
</file>